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2" r:id="rId1"/>
    <p:sldMasterId id="2147483674" r:id="rId2"/>
  </p:sldMasterIdLst>
  <p:notesMasterIdLst>
    <p:notesMasterId r:id="rId23"/>
  </p:notesMasterIdLst>
  <p:sldIdLst>
    <p:sldId id="289" r:id="rId3"/>
    <p:sldId id="407" r:id="rId4"/>
    <p:sldId id="291" r:id="rId5"/>
    <p:sldId id="452" r:id="rId6"/>
    <p:sldId id="454" r:id="rId7"/>
    <p:sldId id="455" r:id="rId8"/>
    <p:sldId id="456" r:id="rId9"/>
    <p:sldId id="457" r:id="rId10"/>
    <p:sldId id="461" r:id="rId11"/>
    <p:sldId id="464" r:id="rId12"/>
    <p:sldId id="460" r:id="rId13"/>
    <p:sldId id="465" r:id="rId14"/>
    <p:sldId id="466" r:id="rId15"/>
    <p:sldId id="467" r:id="rId16"/>
    <p:sldId id="468" r:id="rId17"/>
    <p:sldId id="469" r:id="rId18"/>
    <p:sldId id="470" r:id="rId19"/>
    <p:sldId id="471" r:id="rId20"/>
    <p:sldId id="292" r:id="rId21"/>
    <p:sldId id="287" r:id="rId22"/>
  </p:sldIdLst>
  <p:sldSz cx="13004800" cy="9753600"/>
  <p:notesSz cx="6858000" cy="9144000"/>
  <p:defaultTextStyle>
    <a:lvl1pPr algn="ctr" defTabSz="584051">
      <a:defRPr sz="3600">
        <a:solidFill>
          <a:srgbClr val="FFFFFF"/>
        </a:solidFill>
        <a:latin typeface="+mn-lt"/>
        <a:ea typeface="+mn-ea"/>
        <a:cs typeface="+mn-cs"/>
        <a:sym typeface="Helvetica Light"/>
      </a:defRPr>
    </a:lvl1pPr>
    <a:lvl2pPr indent="228542" algn="ctr" defTabSz="584051">
      <a:defRPr sz="3600">
        <a:solidFill>
          <a:srgbClr val="FFFFFF"/>
        </a:solidFill>
        <a:latin typeface="+mn-lt"/>
        <a:ea typeface="+mn-ea"/>
        <a:cs typeface="+mn-cs"/>
        <a:sym typeface="Helvetica Light"/>
      </a:defRPr>
    </a:lvl2pPr>
    <a:lvl3pPr indent="457082" algn="ctr" defTabSz="584051">
      <a:defRPr sz="3600">
        <a:solidFill>
          <a:srgbClr val="FFFFFF"/>
        </a:solidFill>
        <a:latin typeface="+mn-lt"/>
        <a:ea typeface="+mn-ea"/>
        <a:cs typeface="+mn-cs"/>
        <a:sym typeface="Helvetica Light"/>
      </a:defRPr>
    </a:lvl3pPr>
    <a:lvl4pPr indent="685623" algn="ctr" defTabSz="584051">
      <a:defRPr sz="3600">
        <a:solidFill>
          <a:srgbClr val="FFFFFF"/>
        </a:solidFill>
        <a:latin typeface="+mn-lt"/>
        <a:ea typeface="+mn-ea"/>
        <a:cs typeface="+mn-cs"/>
        <a:sym typeface="Helvetica Light"/>
      </a:defRPr>
    </a:lvl4pPr>
    <a:lvl5pPr indent="914166" algn="ctr" defTabSz="584051">
      <a:defRPr sz="3600">
        <a:solidFill>
          <a:srgbClr val="FFFFFF"/>
        </a:solidFill>
        <a:latin typeface="+mn-lt"/>
        <a:ea typeface="+mn-ea"/>
        <a:cs typeface="+mn-cs"/>
        <a:sym typeface="Helvetica Light"/>
      </a:defRPr>
    </a:lvl5pPr>
    <a:lvl6pPr indent="1142708" algn="ctr" defTabSz="584051">
      <a:defRPr sz="3600">
        <a:solidFill>
          <a:srgbClr val="FFFFFF"/>
        </a:solidFill>
        <a:latin typeface="+mn-lt"/>
        <a:ea typeface="+mn-ea"/>
        <a:cs typeface="+mn-cs"/>
        <a:sym typeface="Helvetica Light"/>
      </a:defRPr>
    </a:lvl6pPr>
    <a:lvl7pPr indent="1371248" algn="ctr" defTabSz="584051">
      <a:defRPr sz="3600">
        <a:solidFill>
          <a:srgbClr val="FFFFFF"/>
        </a:solidFill>
        <a:latin typeface="+mn-lt"/>
        <a:ea typeface="+mn-ea"/>
        <a:cs typeface="+mn-cs"/>
        <a:sym typeface="Helvetica Light"/>
      </a:defRPr>
    </a:lvl7pPr>
    <a:lvl8pPr indent="1599793" algn="ctr" defTabSz="584051">
      <a:defRPr sz="3600">
        <a:solidFill>
          <a:srgbClr val="FFFFFF"/>
        </a:solidFill>
        <a:latin typeface="+mn-lt"/>
        <a:ea typeface="+mn-ea"/>
        <a:cs typeface="+mn-cs"/>
        <a:sym typeface="Helvetica Light"/>
      </a:defRPr>
    </a:lvl8pPr>
    <a:lvl9pPr indent="1828331" algn="ctr" defTabSz="584051">
      <a:defRPr sz="3600">
        <a:solidFill>
          <a:srgbClr val="FFFFFF"/>
        </a:solidFill>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Ref idx="minor">
          <a:srgbClr val="FFFFFF"/>
        </a:fontRef>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Ref idx="minor">
          <a:srgbClr val="FFFFFF"/>
        </a:fontRef>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55" autoAdjust="0"/>
    <p:restoredTop sz="94554" autoAdjust="0"/>
  </p:normalViewPr>
  <p:slideViewPr>
    <p:cSldViewPr>
      <p:cViewPr>
        <p:scale>
          <a:sx n="76" d="100"/>
          <a:sy n="76" d="100"/>
        </p:scale>
        <p:origin x="-1672" y="-152"/>
      </p:cViewPr>
      <p:guideLst>
        <p:guide orient="horz" pos="3072"/>
        <p:guide pos="4096"/>
      </p:guideLst>
    </p:cSldViewPr>
  </p:slideViewPr>
  <p:outlineViewPr>
    <p:cViewPr>
      <p:scale>
        <a:sx n="33" d="100"/>
        <a:sy n="33" d="100"/>
      </p:scale>
      <p:origin x="0" y="230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216540217"/>
      </p:ext>
    </p:extLst>
  </p:cSld>
  <p:clrMap bg1="lt1" tx1="dk1" bg2="lt2" tx2="dk2" accent1="accent1" accent2="accent2" accent3="accent3" accent4="accent4" accent5="accent5" accent6="accent6" hlink="hlink" folHlink="folHlink"/>
  <p:notesStyle>
    <a:lvl1pPr defTabSz="457082">
      <a:lnSpc>
        <a:spcPct val="125000"/>
      </a:lnSpc>
      <a:defRPr sz="2400">
        <a:latin typeface="Avenir Roman"/>
        <a:ea typeface="Avenir Roman"/>
        <a:cs typeface="Avenir Roman"/>
        <a:sym typeface="Avenir Roman"/>
      </a:defRPr>
    </a:lvl1pPr>
    <a:lvl2pPr indent="228542" defTabSz="457082">
      <a:lnSpc>
        <a:spcPct val="125000"/>
      </a:lnSpc>
      <a:defRPr sz="2400">
        <a:latin typeface="Avenir Roman"/>
        <a:ea typeface="Avenir Roman"/>
        <a:cs typeface="Avenir Roman"/>
        <a:sym typeface="Avenir Roman"/>
      </a:defRPr>
    </a:lvl2pPr>
    <a:lvl3pPr indent="457082" defTabSz="457082">
      <a:lnSpc>
        <a:spcPct val="125000"/>
      </a:lnSpc>
      <a:defRPr sz="2400">
        <a:latin typeface="Avenir Roman"/>
        <a:ea typeface="Avenir Roman"/>
        <a:cs typeface="Avenir Roman"/>
        <a:sym typeface="Avenir Roman"/>
      </a:defRPr>
    </a:lvl3pPr>
    <a:lvl4pPr indent="685623" defTabSz="457082">
      <a:lnSpc>
        <a:spcPct val="125000"/>
      </a:lnSpc>
      <a:defRPr sz="2400">
        <a:latin typeface="Avenir Roman"/>
        <a:ea typeface="Avenir Roman"/>
        <a:cs typeface="Avenir Roman"/>
        <a:sym typeface="Avenir Roman"/>
      </a:defRPr>
    </a:lvl4pPr>
    <a:lvl5pPr indent="914166" defTabSz="457082">
      <a:lnSpc>
        <a:spcPct val="125000"/>
      </a:lnSpc>
      <a:defRPr sz="2400">
        <a:latin typeface="Avenir Roman"/>
        <a:ea typeface="Avenir Roman"/>
        <a:cs typeface="Avenir Roman"/>
        <a:sym typeface="Avenir Roman"/>
      </a:defRPr>
    </a:lvl5pPr>
    <a:lvl6pPr indent="1142708" defTabSz="457082">
      <a:lnSpc>
        <a:spcPct val="125000"/>
      </a:lnSpc>
      <a:defRPr sz="2400">
        <a:latin typeface="Avenir Roman"/>
        <a:ea typeface="Avenir Roman"/>
        <a:cs typeface="Avenir Roman"/>
        <a:sym typeface="Avenir Roman"/>
      </a:defRPr>
    </a:lvl6pPr>
    <a:lvl7pPr indent="1371248" defTabSz="457082">
      <a:lnSpc>
        <a:spcPct val="125000"/>
      </a:lnSpc>
      <a:defRPr sz="2400">
        <a:latin typeface="Avenir Roman"/>
        <a:ea typeface="Avenir Roman"/>
        <a:cs typeface="Avenir Roman"/>
        <a:sym typeface="Avenir Roman"/>
      </a:defRPr>
    </a:lvl7pPr>
    <a:lvl8pPr indent="1599793" defTabSz="457082">
      <a:lnSpc>
        <a:spcPct val="125000"/>
      </a:lnSpc>
      <a:defRPr sz="2400">
        <a:latin typeface="Avenir Roman"/>
        <a:ea typeface="Avenir Roman"/>
        <a:cs typeface="Avenir Roman"/>
        <a:sym typeface="Avenir Roman"/>
      </a:defRPr>
    </a:lvl8pPr>
    <a:lvl9pPr indent="1828331" defTabSz="457082">
      <a:lnSpc>
        <a:spcPct val="125000"/>
      </a:lnSpc>
      <a:defRPr sz="2400">
        <a:latin typeface="Avenir Roman"/>
        <a:ea typeface="Avenir Roman"/>
        <a:cs typeface="Avenir Roman"/>
        <a:sym typeface="Avenir Roman"/>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6322"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179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40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40291"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i="1">
                <a:solidFill>
                  <a:schemeClr val="tx1"/>
                </a:solidFill>
                <a:latin typeface="Eras Medium ITC" charset="0"/>
                <a:ea typeface="ＭＳ Ｐゴシック" charset="0"/>
                <a:cs typeface="ＭＳ Ｐゴシック" charset="0"/>
              </a:defRPr>
            </a:lvl1pPr>
            <a:lvl2pPr marL="742950" indent="-285750" eaLnBrk="0" hangingPunct="0">
              <a:defRPr sz="2000" i="1">
                <a:solidFill>
                  <a:schemeClr val="tx1"/>
                </a:solidFill>
                <a:latin typeface="Eras Medium ITC" charset="0"/>
                <a:ea typeface="ＭＳ Ｐゴシック" charset="0"/>
              </a:defRPr>
            </a:lvl2pPr>
            <a:lvl3pPr marL="1143000" indent="-228600" eaLnBrk="0" hangingPunct="0">
              <a:defRPr sz="2000" i="1">
                <a:solidFill>
                  <a:schemeClr val="tx1"/>
                </a:solidFill>
                <a:latin typeface="Eras Medium ITC" charset="0"/>
                <a:ea typeface="ＭＳ Ｐゴシック" charset="0"/>
              </a:defRPr>
            </a:lvl3pPr>
            <a:lvl4pPr marL="1600200" indent="-228600" eaLnBrk="0" hangingPunct="0">
              <a:defRPr sz="2000" i="1">
                <a:solidFill>
                  <a:schemeClr val="tx1"/>
                </a:solidFill>
                <a:latin typeface="Eras Medium ITC" charset="0"/>
                <a:ea typeface="ＭＳ Ｐゴシック" charset="0"/>
              </a:defRPr>
            </a:lvl4pPr>
            <a:lvl5pPr marL="2057400" indent="-228600" eaLnBrk="0" hangingPunct="0">
              <a:defRPr sz="2000" i="1">
                <a:solidFill>
                  <a:schemeClr val="tx1"/>
                </a:solidFill>
                <a:latin typeface="Eras Medium ITC" charset="0"/>
                <a:ea typeface="ＭＳ Ｐゴシック" charset="0"/>
              </a:defRPr>
            </a:lvl5pPr>
            <a:lvl6pPr marL="2514600" indent="-228600" eaLnBrk="0" fontAlgn="base" hangingPunct="0">
              <a:spcBef>
                <a:spcPct val="0"/>
              </a:spcBef>
              <a:spcAft>
                <a:spcPct val="0"/>
              </a:spcAft>
              <a:defRPr sz="2000" i="1">
                <a:solidFill>
                  <a:schemeClr val="tx1"/>
                </a:solidFill>
                <a:latin typeface="Eras Medium ITC" charset="0"/>
                <a:ea typeface="ＭＳ Ｐゴシック" charset="0"/>
              </a:defRPr>
            </a:lvl6pPr>
            <a:lvl7pPr marL="2971800" indent="-228600" eaLnBrk="0" fontAlgn="base" hangingPunct="0">
              <a:spcBef>
                <a:spcPct val="0"/>
              </a:spcBef>
              <a:spcAft>
                <a:spcPct val="0"/>
              </a:spcAft>
              <a:defRPr sz="2000" i="1">
                <a:solidFill>
                  <a:schemeClr val="tx1"/>
                </a:solidFill>
                <a:latin typeface="Eras Medium ITC" charset="0"/>
                <a:ea typeface="ＭＳ Ｐゴシック" charset="0"/>
              </a:defRPr>
            </a:lvl7pPr>
            <a:lvl8pPr marL="3429000" indent="-228600" eaLnBrk="0" fontAlgn="base" hangingPunct="0">
              <a:spcBef>
                <a:spcPct val="0"/>
              </a:spcBef>
              <a:spcAft>
                <a:spcPct val="0"/>
              </a:spcAft>
              <a:defRPr sz="2000" i="1">
                <a:solidFill>
                  <a:schemeClr val="tx1"/>
                </a:solidFill>
                <a:latin typeface="Eras Medium ITC" charset="0"/>
                <a:ea typeface="ＭＳ Ｐゴシック" charset="0"/>
              </a:defRPr>
            </a:lvl8pPr>
            <a:lvl9pPr marL="3886200" indent="-228600" eaLnBrk="0" fontAlgn="base" hangingPunct="0">
              <a:spcBef>
                <a:spcPct val="0"/>
              </a:spcBef>
              <a:spcAft>
                <a:spcPct val="0"/>
              </a:spcAft>
              <a:defRPr sz="2000" i="1">
                <a:solidFill>
                  <a:schemeClr val="tx1"/>
                </a:solidFill>
                <a:latin typeface="Eras Medium ITC" charset="0"/>
                <a:ea typeface="ＭＳ Ｐゴシック" charset="0"/>
              </a:defRPr>
            </a:lvl9pPr>
          </a:lstStyle>
          <a:p>
            <a:pPr algn="r" eaLnBrk="1" hangingPunct="1">
              <a:lnSpc>
                <a:spcPct val="90000"/>
              </a:lnSpc>
              <a:spcBef>
                <a:spcPct val="20000"/>
              </a:spcBef>
            </a:pPr>
            <a:fld id="{6D3A1F80-21B7-204D-B46E-88C792707180}" type="slidenum">
              <a:rPr lang="en-US" sz="1200">
                <a:solidFill>
                  <a:srgbClr val="000000"/>
                </a:solidFill>
              </a:rPr>
              <a:pPr algn="r" eaLnBrk="1" hangingPunct="1">
                <a:lnSpc>
                  <a:spcPct val="90000"/>
                </a:lnSpc>
                <a:spcBef>
                  <a:spcPct val="20000"/>
                </a:spcBef>
              </a:pPr>
              <a:t>3</a:t>
            </a:fld>
            <a:endParaRPr lang="en-US" sz="12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360" y="3029940"/>
            <a:ext cx="11054080" cy="2090702"/>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0720" y="5527040"/>
            <a:ext cx="9103360" cy="2492587"/>
          </a:xfrm>
        </p:spPr>
        <p:txBody>
          <a:bodyPr/>
          <a:lstStyle>
            <a:lvl1pPr marL="0" indent="0" algn="ctr">
              <a:buNone/>
              <a:defRPr/>
            </a:lvl1pPr>
            <a:lvl2pPr marL="650062" indent="0" algn="ctr">
              <a:buNone/>
              <a:defRPr/>
            </a:lvl2pPr>
            <a:lvl3pPr marL="1300125" indent="0" algn="ctr">
              <a:buNone/>
              <a:defRPr/>
            </a:lvl3pPr>
            <a:lvl4pPr marL="1950192" indent="0" algn="ctr">
              <a:buNone/>
              <a:defRPr/>
            </a:lvl4pPr>
            <a:lvl5pPr marL="2600254" indent="0" algn="ctr">
              <a:buNone/>
              <a:defRPr/>
            </a:lvl5pPr>
            <a:lvl6pPr marL="3250317" indent="0" algn="ctr">
              <a:buNone/>
              <a:defRPr/>
            </a:lvl6pPr>
            <a:lvl7pPr marL="3900384" indent="0" algn="ctr">
              <a:buNone/>
              <a:defRPr/>
            </a:lvl7pPr>
            <a:lvl8pPr marL="4550443" indent="0" algn="ctr">
              <a:buNone/>
              <a:defRPr/>
            </a:lvl8pPr>
            <a:lvl9pPr marL="5200509"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6C382A-8E48-FE4E-8815-4FF092022FD3}" type="slidenum">
              <a:rPr lang="en-US"/>
              <a:pPr>
                <a:defRPr/>
              </a:pPr>
              <a:t>‹#›</a:t>
            </a:fld>
            <a:endParaRPr lang="en-US"/>
          </a:p>
        </p:txBody>
      </p:sp>
    </p:spTree>
    <p:extLst>
      <p:ext uri="{BB962C8B-B14F-4D97-AF65-F5344CB8AC3E}">
        <p14:creationId xmlns:p14="http://schemas.microsoft.com/office/powerpoint/2010/main" val="2784604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0DAE21-61D1-3E4C-B425-62444922F48D}" type="slidenum">
              <a:rPr lang="en-US"/>
              <a:pPr>
                <a:defRPr/>
              </a:pPr>
              <a:t>‹#›</a:t>
            </a:fld>
            <a:endParaRPr lang="en-US"/>
          </a:p>
        </p:txBody>
      </p:sp>
    </p:spTree>
    <p:extLst>
      <p:ext uri="{BB962C8B-B14F-4D97-AF65-F5344CB8AC3E}">
        <p14:creationId xmlns:p14="http://schemas.microsoft.com/office/powerpoint/2010/main" val="2945837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480" y="433495"/>
            <a:ext cx="2926080" cy="827927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240" y="433495"/>
            <a:ext cx="8561493" cy="82792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E3C600-C8C6-8842-8A56-857623A955FA}" type="slidenum">
              <a:rPr lang="en-US"/>
              <a:pPr>
                <a:defRPr/>
              </a:pPr>
              <a:t>‹#›</a:t>
            </a:fld>
            <a:endParaRPr lang="en-US"/>
          </a:p>
        </p:txBody>
      </p:sp>
    </p:spTree>
    <p:extLst>
      <p:ext uri="{BB962C8B-B14F-4D97-AF65-F5344CB8AC3E}">
        <p14:creationId xmlns:p14="http://schemas.microsoft.com/office/powerpoint/2010/main" val="1701947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360" y="3029940"/>
            <a:ext cx="11054080" cy="2090702"/>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0720" y="5527040"/>
            <a:ext cx="9103360" cy="2492587"/>
          </a:xfrm>
        </p:spPr>
        <p:txBody>
          <a:bodyPr/>
          <a:lstStyle>
            <a:lvl1pPr marL="0" indent="0" algn="ctr">
              <a:buNone/>
              <a:defRPr>
                <a:solidFill>
                  <a:schemeClr val="tx1">
                    <a:tint val="75000"/>
                  </a:schemeClr>
                </a:solidFill>
              </a:defRPr>
            </a:lvl1pPr>
            <a:lvl2pPr marL="650096" indent="0" algn="ctr">
              <a:buNone/>
              <a:defRPr>
                <a:solidFill>
                  <a:schemeClr val="tx1">
                    <a:tint val="75000"/>
                  </a:schemeClr>
                </a:solidFill>
              </a:defRPr>
            </a:lvl2pPr>
            <a:lvl3pPr marL="1300192" indent="0" algn="ctr">
              <a:buNone/>
              <a:defRPr>
                <a:solidFill>
                  <a:schemeClr val="tx1">
                    <a:tint val="75000"/>
                  </a:schemeClr>
                </a:solidFill>
              </a:defRPr>
            </a:lvl3pPr>
            <a:lvl4pPr marL="1950291" indent="0" algn="ctr">
              <a:buNone/>
              <a:defRPr>
                <a:solidFill>
                  <a:schemeClr val="tx1">
                    <a:tint val="75000"/>
                  </a:schemeClr>
                </a:solidFill>
              </a:defRPr>
            </a:lvl4pPr>
            <a:lvl5pPr marL="2600387" indent="0" algn="ctr">
              <a:buNone/>
              <a:defRPr>
                <a:solidFill>
                  <a:schemeClr val="tx1">
                    <a:tint val="75000"/>
                  </a:schemeClr>
                </a:solidFill>
              </a:defRPr>
            </a:lvl5pPr>
            <a:lvl6pPr marL="3250484" indent="0" algn="ctr">
              <a:buNone/>
              <a:defRPr>
                <a:solidFill>
                  <a:schemeClr val="tx1">
                    <a:tint val="75000"/>
                  </a:schemeClr>
                </a:solidFill>
              </a:defRPr>
            </a:lvl6pPr>
            <a:lvl7pPr marL="3900583" indent="0" algn="ctr">
              <a:buNone/>
              <a:defRPr>
                <a:solidFill>
                  <a:schemeClr val="tx1">
                    <a:tint val="75000"/>
                  </a:schemeClr>
                </a:solidFill>
              </a:defRPr>
            </a:lvl7pPr>
            <a:lvl8pPr marL="4550676" indent="0" algn="ctr">
              <a:buNone/>
              <a:defRPr>
                <a:solidFill>
                  <a:schemeClr val="tx1">
                    <a:tint val="75000"/>
                  </a:schemeClr>
                </a:solidFill>
              </a:defRPr>
            </a:lvl8pPr>
            <a:lvl9pPr marL="520077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4331685D-6169-E144-B9F9-E0019F0629B0}" type="datetimeFigureOut">
              <a:rPr lang="en-US"/>
              <a:pPr>
                <a:defRPr/>
              </a:pPr>
              <a:t>6/27/15</a:t>
            </a:fld>
            <a:endParaRPr lang="en-US"/>
          </a:p>
        </p:txBody>
      </p:sp>
      <p:sp>
        <p:nvSpPr>
          <p:cNvPr id="5" name="Footer Placeholder 4"/>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E491B76F-103E-CA4B-A956-DB837BEFA7AB}" type="slidenum">
              <a:rPr lang="en-US"/>
              <a:pPr>
                <a:defRPr/>
              </a:pPr>
              <a:t>‹#›</a:t>
            </a:fld>
            <a:endParaRPr lang="en-US"/>
          </a:p>
        </p:txBody>
      </p:sp>
    </p:spTree>
    <p:extLst>
      <p:ext uri="{BB962C8B-B14F-4D97-AF65-F5344CB8AC3E}">
        <p14:creationId xmlns:p14="http://schemas.microsoft.com/office/powerpoint/2010/main" val="6351075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sz="3400" b="1">
                <a:latin typeface="Candara"/>
                <a:cs typeface="Candara"/>
              </a:defRPr>
            </a:lvl1pPr>
            <a:lvl2pPr marL="650096" indent="0">
              <a:buFont typeface="Wingdings" charset="2"/>
              <a:buNone/>
              <a:defRPr sz="3300" b="1">
                <a:latin typeface="Candara"/>
                <a:cs typeface="Candara"/>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6BFC9777-851E-644E-983D-8077532E50FB}" type="datetimeFigureOut">
              <a:rPr lang="en-US"/>
              <a:pPr>
                <a:defRPr/>
              </a:pPr>
              <a:t>6/27/15</a:t>
            </a:fld>
            <a:endParaRPr lang="en-US"/>
          </a:p>
        </p:txBody>
      </p:sp>
      <p:sp>
        <p:nvSpPr>
          <p:cNvPr id="5" name="Footer Placeholder 4"/>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BBD32F1C-BCBA-2145-AA87-AB40C5BF2E7D}" type="slidenum">
              <a:rPr lang="en-US"/>
              <a:pPr>
                <a:defRPr/>
              </a:pPr>
              <a:t>‹#›</a:t>
            </a:fld>
            <a:endParaRPr lang="en-US"/>
          </a:p>
        </p:txBody>
      </p:sp>
    </p:spTree>
    <p:extLst>
      <p:ext uri="{BB962C8B-B14F-4D97-AF65-F5344CB8AC3E}">
        <p14:creationId xmlns:p14="http://schemas.microsoft.com/office/powerpoint/2010/main" val="2970777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290" y="6267598"/>
            <a:ext cx="11054080" cy="1937173"/>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027290" y="4133998"/>
            <a:ext cx="11054080" cy="2133599"/>
          </a:xfrm>
        </p:spPr>
        <p:txBody>
          <a:bodyPr anchor="b"/>
          <a:lstStyle>
            <a:lvl1pPr marL="0" indent="0">
              <a:buNone/>
              <a:defRPr sz="2800">
                <a:solidFill>
                  <a:schemeClr val="tx1">
                    <a:tint val="75000"/>
                  </a:schemeClr>
                </a:solidFill>
              </a:defRPr>
            </a:lvl1pPr>
            <a:lvl2pPr marL="650096" indent="0">
              <a:buNone/>
              <a:defRPr sz="2600">
                <a:solidFill>
                  <a:schemeClr val="tx1">
                    <a:tint val="75000"/>
                  </a:schemeClr>
                </a:solidFill>
              </a:defRPr>
            </a:lvl2pPr>
            <a:lvl3pPr marL="1300192" indent="0">
              <a:buNone/>
              <a:defRPr sz="2300">
                <a:solidFill>
                  <a:schemeClr val="tx1">
                    <a:tint val="75000"/>
                  </a:schemeClr>
                </a:solidFill>
              </a:defRPr>
            </a:lvl3pPr>
            <a:lvl4pPr marL="1950291" indent="0">
              <a:buNone/>
              <a:defRPr sz="2000">
                <a:solidFill>
                  <a:schemeClr val="tx1">
                    <a:tint val="75000"/>
                  </a:schemeClr>
                </a:solidFill>
              </a:defRPr>
            </a:lvl4pPr>
            <a:lvl5pPr marL="2600387" indent="0">
              <a:buNone/>
              <a:defRPr sz="2000">
                <a:solidFill>
                  <a:schemeClr val="tx1">
                    <a:tint val="75000"/>
                  </a:schemeClr>
                </a:solidFill>
              </a:defRPr>
            </a:lvl5pPr>
            <a:lvl6pPr marL="3250484" indent="0">
              <a:buNone/>
              <a:defRPr sz="2000">
                <a:solidFill>
                  <a:schemeClr val="tx1">
                    <a:tint val="75000"/>
                  </a:schemeClr>
                </a:solidFill>
              </a:defRPr>
            </a:lvl6pPr>
            <a:lvl7pPr marL="3900583" indent="0">
              <a:buNone/>
              <a:defRPr sz="2000">
                <a:solidFill>
                  <a:schemeClr val="tx1">
                    <a:tint val="75000"/>
                  </a:schemeClr>
                </a:solidFill>
              </a:defRPr>
            </a:lvl7pPr>
            <a:lvl8pPr marL="4550676" indent="0">
              <a:buNone/>
              <a:defRPr sz="2000">
                <a:solidFill>
                  <a:schemeClr val="tx1">
                    <a:tint val="75000"/>
                  </a:schemeClr>
                </a:solidFill>
              </a:defRPr>
            </a:lvl8pPr>
            <a:lvl9pPr marL="5200775"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22C1A90A-8BFC-964D-A2C1-F7B86998727B}" type="datetimeFigureOut">
              <a:rPr lang="en-US"/>
              <a:pPr>
                <a:defRPr/>
              </a:pPr>
              <a:t>6/27/15</a:t>
            </a:fld>
            <a:endParaRPr lang="en-US"/>
          </a:p>
        </p:txBody>
      </p:sp>
      <p:sp>
        <p:nvSpPr>
          <p:cNvPr id="5" name="Footer Placeholder 4"/>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FB5601BF-0DDF-E346-B66F-669F6EA67B78}" type="slidenum">
              <a:rPr lang="en-US"/>
              <a:pPr>
                <a:defRPr/>
              </a:pPr>
              <a:t>‹#›</a:t>
            </a:fld>
            <a:endParaRPr lang="en-US"/>
          </a:p>
        </p:txBody>
      </p:sp>
    </p:spTree>
    <p:extLst>
      <p:ext uri="{BB962C8B-B14F-4D97-AF65-F5344CB8AC3E}">
        <p14:creationId xmlns:p14="http://schemas.microsoft.com/office/powerpoint/2010/main" val="1139615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 y="2275846"/>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10773" y="2275846"/>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A5307935-026D-834B-944E-3AAE238EDE4F}" type="datetimeFigureOut">
              <a:rPr lang="en-US"/>
              <a:pPr>
                <a:defRPr/>
              </a:pPr>
              <a:t>6/27/15</a:t>
            </a:fld>
            <a:endParaRPr lang="en-US"/>
          </a:p>
        </p:txBody>
      </p:sp>
      <p:sp>
        <p:nvSpPr>
          <p:cNvPr id="6" name="Footer Placeholder 5"/>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38BA6F32-1C85-454B-AAE7-ADA470E731DF}" type="slidenum">
              <a:rPr lang="en-US"/>
              <a:pPr>
                <a:defRPr/>
              </a:pPr>
              <a:t>‹#›</a:t>
            </a:fld>
            <a:endParaRPr lang="en-US"/>
          </a:p>
        </p:txBody>
      </p:sp>
    </p:spTree>
    <p:extLst>
      <p:ext uri="{BB962C8B-B14F-4D97-AF65-F5344CB8AC3E}">
        <p14:creationId xmlns:p14="http://schemas.microsoft.com/office/powerpoint/2010/main" val="634853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240" y="2183272"/>
            <a:ext cx="5746045" cy="909884"/>
          </a:xfrm>
        </p:spPr>
        <p:txBody>
          <a:bodyPr anchor="b"/>
          <a:lstStyle>
            <a:lvl1pPr marL="0" indent="0">
              <a:buNone/>
              <a:defRPr sz="3400" b="1"/>
            </a:lvl1pPr>
            <a:lvl2pPr marL="650096" indent="0">
              <a:buNone/>
              <a:defRPr sz="2800" b="1"/>
            </a:lvl2pPr>
            <a:lvl3pPr marL="1300192" indent="0">
              <a:buNone/>
              <a:defRPr sz="2600" b="1"/>
            </a:lvl3pPr>
            <a:lvl4pPr marL="1950291" indent="0">
              <a:buNone/>
              <a:defRPr sz="2300" b="1"/>
            </a:lvl4pPr>
            <a:lvl5pPr marL="2600387" indent="0">
              <a:buNone/>
              <a:defRPr sz="2300" b="1"/>
            </a:lvl5pPr>
            <a:lvl6pPr marL="3250484" indent="0">
              <a:buNone/>
              <a:defRPr sz="2300" b="1"/>
            </a:lvl6pPr>
            <a:lvl7pPr marL="3900583" indent="0">
              <a:buNone/>
              <a:defRPr sz="2300" b="1"/>
            </a:lvl7pPr>
            <a:lvl8pPr marL="4550676" indent="0">
              <a:buNone/>
              <a:defRPr sz="2300" b="1"/>
            </a:lvl8pPr>
            <a:lvl9pPr marL="5200775"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650240" y="3093155"/>
            <a:ext cx="5746045"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6260" y="2183272"/>
            <a:ext cx="5748302" cy="909884"/>
          </a:xfrm>
        </p:spPr>
        <p:txBody>
          <a:bodyPr anchor="b"/>
          <a:lstStyle>
            <a:lvl1pPr marL="0" indent="0">
              <a:buNone/>
              <a:defRPr sz="3400" b="1"/>
            </a:lvl1pPr>
            <a:lvl2pPr marL="650096" indent="0">
              <a:buNone/>
              <a:defRPr sz="2800" b="1"/>
            </a:lvl2pPr>
            <a:lvl3pPr marL="1300192" indent="0">
              <a:buNone/>
              <a:defRPr sz="2600" b="1"/>
            </a:lvl3pPr>
            <a:lvl4pPr marL="1950291" indent="0">
              <a:buNone/>
              <a:defRPr sz="2300" b="1"/>
            </a:lvl4pPr>
            <a:lvl5pPr marL="2600387" indent="0">
              <a:buNone/>
              <a:defRPr sz="2300" b="1"/>
            </a:lvl5pPr>
            <a:lvl6pPr marL="3250484" indent="0">
              <a:buNone/>
              <a:defRPr sz="2300" b="1"/>
            </a:lvl6pPr>
            <a:lvl7pPr marL="3900583" indent="0">
              <a:buNone/>
              <a:defRPr sz="2300" b="1"/>
            </a:lvl7pPr>
            <a:lvl8pPr marL="4550676" indent="0">
              <a:buNone/>
              <a:defRPr sz="2300" b="1"/>
            </a:lvl8pPr>
            <a:lvl9pPr marL="5200775"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6606260" y="3093155"/>
            <a:ext cx="5748302"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3956F300-9084-3F45-9A82-C7AC90C95B7F}" type="datetimeFigureOut">
              <a:rPr lang="en-US"/>
              <a:pPr>
                <a:defRPr/>
              </a:pPr>
              <a:t>6/27/15</a:t>
            </a:fld>
            <a:endParaRPr lang="en-US"/>
          </a:p>
        </p:txBody>
      </p:sp>
      <p:sp>
        <p:nvSpPr>
          <p:cNvPr id="8" name="Footer Placeholder 7"/>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1E39246B-7CF7-AA4E-B916-AE435C0660AB}" type="slidenum">
              <a:rPr lang="en-US"/>
              <a:pPr>
                <a:defRPr/>
              </a:pPr>
              <a:t>‹#›</a:t>
            </a:fld>
            <a:endParaRPr lang="en-US"/>
          </a:p>
        </p:txBody>
      </p:sp>
    </p:spTree>
    <p:extLst>
      <p:ext uri="{BB962C8B-B14F-4D97-AF65-F5344CB8AC3E}">
        <p14:creationId xmlns:p14="http://schemas.microsoft.com/office/powerpoint/2010/main" val="3517121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34EA8F52-1D0B-1140-B1B7-62519FC4FB1D}" type="datetimeFigureOut">
              <a:rPr lang="en-US"/>
              <a:pPr>
                <a:defRPr/>
              </a:pPr>
              <a:t>6/27/15</a:t>
            </a:fld>
            <a:endParaRPr lang="en-US"/>
          </a:p>
        </p:txBody>
      </p:sp>
      <p:sp>
        <p:nvSpPr>
          <p:cNvPr id="4" name="Footer Placeholder 3"/>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4C252EB0-AF59-3A46-9602-C249A1DC9BD1}" type="slidenum">
              <a:rPr lang="en-US"/>
              <a:pPr>
                <a:defRPr/>
              </a:pPr>
              <a:t>‹#›</a:t>
            </a:fld>
            <a:endParaRPr lang="en-US"/>
          </a:p>
        </p:txBody>
      </p:sp>
    </p:spTree>
    <p:extLst>
      <p:ext uri="{BB962C8B-B14F-4D97-AF65-F5344CB8AC3E}">
        <p14:creationId xmlns:p14="http://schemas.microsoft.com/office/powerpoint/2010/main" val="40829372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B01BDC44-9388-B544-8E48-625DD22DBFB8}" type="datetimeFigureOut">
              <a:rPr lang="en-US"/>
              <a:pPr>
                <a:defRPr/>
              </a:pPr>
              <a:t>6/27/15</a:t>
            </a:fld>
            <a:endParaRPr lang="en-US"/>
          </a:p>
        </p:txBody>
      </p:sp>
      <p:sp>
        <p:nvSpPr>
          <p:cNvPr id="3" name="Footer Placeholder 2"/>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E739F4CD-2798-4C44-AB22-F4108DC8E11D}" type="slidenum">
              <a:rPr lang="en-US"/>
              <a:pPr>
                <a:defRPr/>
              </a:pPr>
              <a:t>‹#›</a:t>
            </a:fld>
            <a:endParaRPr lang="en-US"/>
          </a:p>
        </p:txBody>
      </p:sp>
    </p:spTree>
    <p:extLst>
      <p:ext uri="{BB962C8B-B14F-4D97-AF65-F5344CB8AC3E}">
        <p14:creationId xmlns:p14="http://schemas.microsoft.com/office/powerpoint/2010/main" val="423779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243" y="388338"/>
            <a:ext cx="4278490" cy="1652693"/>
          </a:xfrm>
        </p:spPr>
        <p:txBody>
          <a:bodyPr anchor="b"/>
          <a:lstStyle>
            <a:lvl1pPr algn="l">
              <a:defRPr sz="2800" b="1"/>
            </a:lvl1pPr>
          </a:lstStyle>
          <a:p>
            <a:r>
              <a:rPr lang="en-US" smtClean="0"/>
              <a:t>Click to edit Master title style</a:t>
            </a:r>
            <a:endParaRPr lang="en-US"/>
          </a:p>
        </p:txBody>
      </p:sp>
      <p:sp>
        <p:nvSpPr>
          <p:cNvPr id="3" name="Content Placeholder 2"/>
          <p:cNvSpPr>
            <a:spLocks noGrp="1"/>
          </p:cNvSpPr>
          <p:nvPr>
            <p:ph idx="1"/>
          </p:nvPr>
        </p:nvSpPr>
        <p:spPr>
          <a:xfrm>
            <a:off x="5084516" y="388344"/>
            <a:ext cx="7270044" cy="8324427"/>
          </a:xfrm>
        </p:spPr>
        <p:txBody>
          <a:bodyPr/>
          <a:lstStyle>
            <a:lvl1pPr>
              <a:defRPr sz="4600"/>
            </a:lvl1pPr>
            <a:lvl2pPr>
              <a:defRPr sz="40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243" y="2041033"/>
            <a:ext cx="4278490" cy="6671734"/>
          </a:xfrm>
        </p:spPr>
        <p:txBody>
          <a:bodyPr/>
          <a:lstStyle>
            <a:lvl1pPr marL="0" indent="0">
              <a:buNone/>
              <a:defRPr sz="2000"/>
            </a:lvl1pPr>
            <a:lvl2pPr marL="650096" indent="0">
              <a:buNone/>
              <a:defRPr sz="1700"/>
            </a:lvl2pPr>
            <a:lvl3pPr marL="1300192" indent="0">
              <a:buNone/>
              <a:defRPr sz="1400"/>
            </a:lvl3pPr>
            <a:lvl4pPr marL="1950291" indent="0">
              <a:buNone/>
              <a:defRPr sz="1300"/>
            </a:lvl4pPr>
            <a:lvl5pPr marL="2600387" indent="0">
              <a:buNone/>
              <a:defRPr sz="1300"/>
            </a:lvl5pPr>
            <a:lvl6pPr marL="3250484" indent="0">
              <a:buNone/>
              <a:defRPr sz="1300"/>
            </a:lvl6pPr>
            <a:lvl7pPr marL="3900583" indent="0">
              <a:buNone/>
              <a:defRPr sz="1300"/>
            </a:lvl7pPr>
            <a:lvl8pPr marL="4550676" indent="0">
              <a:buNone/>
              <a:defRPr sz="1300"/>
            </a:lvl8pPr>
            <a:lvl9pPr marL="5200775"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E7378359-F2B9-EA45-B104-54675BE7BDDC}" type="datetimeFigureOut">
              <a:rPr lang="en-US"/>
              <a:pPr>
                <a:defRPr/>
              </a:pPr>
              <a:t>6/27/15</a:t>
            </a:fld>
            <a:endParaRPr lang="en-US"/>
          </a:p>
        </p:txBody>
      </p:sp>
      <p:sp>
        <p:nvSpPr>
          <p:cNvPr id="6" name="Footer Placeholder 5"/>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748D4602-D31D-D743-8D77-3D3080757263}" type="slidenum">
              <a:rPr lang="en-US"/>
              <a:pPr>
                <a:defRPr/>
              </a:pPr>
              <a:t>‹#›</a:t>
            </a:fld>
            <a:endParaRPr lang="en-US"/>
          </a:p>
        </p:txBody>
      </p:sp>
    </p:spTree>
    <p:extLst>
      <p:ext uri="{BB962C8B-B14F-4D97-AF65-F5344CB8AC3E}">
        <p14:creationId xmlns:p14="http://schemas.microsoft.com/office/powerpoint/2010/main" val="2416767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93FFB0-D6B5-6F4C-B86B-358612621F73}" type="slidenum">
              <a:rPr lang="en-US"/>
              <a:pPr>
                <a:defRPr/>
              </a:pPr>
              <a:t>‹#›</a:t>
            </a:fld>
            <a:endParaRPr lang="en-US"/>
          </a:p>
        </p:txBody>
      </p:sp>
    </p:spTree>
    <p:extLst>
      <p:ext uri="{BB962C8B-B14F-4D97-AF65-F5344CB8AC3E}">
        <p14:creationId xmlns:p14="http://schemas.microsoft.com/office/powerpoint/2010/main" val="3520011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032" y="6827520"/>
            <a:ext cx="7802880" cy="806027"/>
          </a:xfrm>
        </p:spPr>
        <p:txBody>
          <a:bodyPr anchor="b"/>
          <a:lstStyle>
            <a:lvl1pPr algn="l">
              <a:defRPr sz="2800" b="1"/>
            </a:lvl1pPr>
          </a:lstStyle>
          <a:p>
            <a:r>
              <a:rPr lang="en-US" smtClean="0"/>
              <a:t>Click to edit Master title style</a:t>
            </a:r>
            <a:endParaRPr lang="en-US"/>
          </a:p>
        </p:txBody>
      </p:sp>
      <p:sp>
        <p:nvSpPr>
          <p:cNvPr id="3" name="Picture Placeholder 2"/>
          <p:cNvSpPr>
            <a:spLocks noGrp="1"/>
          </p:cNvSpPr>
          <p:nvPr>
            <p:ph type="pic" idx="1"/>
          </p:nvPr>
        </p:nvSpPr>
        <p:spPr>
          <a:xfrm>
            <a:off x="2549032" y="871502"/>
            <a:ext cx="7802880" cy="5852160"/>
          </a:xfrm>
        </p:spPr>
        <p:txBody>
          <a:bodyPr rtlCol="0">
            <a:normAutofit/>
          </a:bodyPr>
          <a:lstStyle>
            <a:lvl1pPr marL="0" indent="0">
              <a:buNone/>
              <a:defRPr sz="4600"/>
            </a:lvl1pPr>
            <a:lvl2pPr marL="650096" indent="0">
              <a:buNone/>
              <a:defRPr sz="4000"/>
            </a:lvl2pPr>
            <a:lvl3pPr marL="1300192" indent="0">
              <a:buNone/>
              <a:defRPr sz="3400"/>
            </a:lvl3pPr>
            <a:lvl4pPr marL="1950291" indent="0">
              <a:buNone/>
              <a:defRPr sz="2800"/>
            </a:lvl4pPr>
            <a:lvl5pPr marL="2600387" indent="0">
              <a:buNone/>
              <a:defRPr sz="2800"/>
            </a:lvl5pPr>
            <a:lvl6pPr marL="3250484" indent="0">
              <a:buNone/>
              <a:defRPr sz="2800"/>
            </a:lvl6pPr>
            <a:lvl7pPr marL="3900583" indent="0">
              <a:buNone/>
              <a:defRPr sz="2800"/>
            </a:lvl7pPr>
            <a:lvl8pPr marL="4550676" indent="0">
              <a:buNone/>
              <a:defRPr sz="2800"/>
            </a:lvl8pPr>
            <a:lvl9pPr marL="5200775" indent="0">
              <a:buNone/>
              <a:defRPr sz="28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2549032" y="7633547"/>
            <a:ext cx="7802880" cy="1144693"/>
          </a:xfrm>
        </p:spPr>
        <p:txBody>
          <a:bodyPr/>
          <a:lstStyle>
            <a:lvl1pPr marL="0" indent="0">
              <a:buNone/>
              <a:defRPr sz="2000"/>
            </a:lvl1pPr>
            <a:lvl2pPr marL="650096" indent="0">
              <a:buNone/>
              <a:defRPr sz="1700"/>
            </a:lvl2pPr>
            <a:lvl3pPr marL="1300192" indent="0">
              <a:buNone/>
              <a:defRPr sz="1400"/>
            </a:lvl3pPr>
            <a:lvl4pPr marL="1950291" indent="0">
              <a:buNone/>
              <a:defRPr sz="1300"/>
            </a:lvl4pPr>
            <a:lvl5pPr marL="2600387" indent="0">
              <a:buNone/>
              <a:defRPr sz="1300"/>
            </a:lvl5pPr>
            <a:lvl6pPr marL="3250484" indent="0">
              <a:buNone/>
              <a:defRPr sz="1300"/>
            </a:lvl6pPr>
            <a:lvl7pPr marL="3900583" indent="0">
              <a:buNone/>
              <a:defRPr sz="1300"/>
            </a:lvl7pPr>
            <a:lvl8pPr marL="4550676" indent="0">
              <a:buNone/>
              <a:defRPr sz="1300"/>
            </a:lvl8pPr>
            <a:lvl9pPr marL="5200775"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80B09E06-54FE-3140-8480-23510D53C112}" type="datetimeFigureOut">
              <a:rPr lang="en-US"/>
              <a:pPr>
                <a:defRPr/>
              </a:pPr>
              <a:t>6/27/15</a:t>
            </a:fld>
            <a:endParaRPr lang="en-US"/>
          </a:p>
        </p:txBody>
      </p:sp>
      <p:sp>
        <p:nvSpPr>
          <p:cNvPr id="6" name="Footer Placeholder 5"/>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8B37729C-8FC5-FC46-AD6B-ABF370A3D3BD}" type="slidenum">
              <a:rPr lang="en-US"/>
              <a:pPr>
                <a:defRPr/>
              </a:pPr>
              <a:t>‹#›</a:t>
            </a:fld>
            <a:endParaRPr lang="en-US"/>
          </a:p>
        </p:txBody>
      </p:sp>
    </p:spTree>
    <p:extLst>
      <p:ext uri="{BB962C8B-B14F-4D97-AF65-F5344CB8AC3E}">
        <p14:creationId xmlns:p14="http://schemas.microsoft.com/office/powerpoint/2010/main" val="10584724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A0867671-12D0-FE43-A220-C08E4F1A37F2}" type="datetimeFigureOut">
              <a:rPr lang="en-US"/>
              <a:pPr>
                <a:defRPr/>
              </a:pPr>
              <a:t>6/27/15</a:t>
            </a:fld>
            <a:endParaRPr lang="en-US"/>
          </a:p>
        </p:txBody>
      </p:sp>
      <p:sp>
        <p:nvSpPr>
          <p:cNvPr id="5" name="Footer Placeholder 4"/>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6C013FAB-855A-224B-9D7D-AE0B051E5123}" type="slidenum">
              <a:rPr lang="en-US"/>
              <a:pPr>
                <a:defRPr/>
              </a:pPr>
              <a:t>‹#›</a:t>
            </a:fld>
            <a:endParaRPr lang="en-US"/>
          </a:p>
        </p:txBody>
      </p:sp>
    </p:spTree>
    <p:extLst>
      <p:ext uri="{BB962C8B-B14F-4D97-AF65-F5344CB8AC3E}">
        <p14:creationId xmlns:p14="http://schemas.microsoft.com/office/powerpoint/2010/main" val="16527406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480" y="390603"/>
            <a:ext cx="2926080" cy="832216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240" y="390603"/>
            <a:ext cx="8561493" cy="83221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4FDF78D6-97F9-7A47-84E5-865F59B9410E}" type="datetimeFigureOut">
              <a:rPr lang="en-US"/>
              <a:pPr>
                <a:defRPr/>
              </a:pPr>
              <a:t>6/27/15</a:t>
            </a:fld>
            <a:endParaRPr lang="en-US"/>
          </a:p>
        </p:txBody>
      </p:sp>
      <p:sp>
        <p:nvSpPr>
          <p:cNvPr id="5" name="Footer Placeholder 4"/>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4233EBAE-BDA0-3A41-B6C4-908E9AC2328D}" type="slidenum">
              <a:rPr lang="en-US"/>
              <a:pPr>
                <a:defRPr/>
              </a:pPr>
              <a:t>‹#›</a:t>
            </a:fld>
            <a:endParaRPr lang="en-US"/>
          </a:p>
        </p:txBody>
      </p:sp>
    </p:spTree>
    <p:extLst>
      <p:ext uri="{BB962C8B-B14F-4D97-AF65-F5344CB8AC3E}">
        <p14:creationId xmlns:p14="http://schemas.microsoft.com/office/powerpoint/2010/main" val="483466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290" y="6267599"/>
            <a:ext cx="11054080" cy="1937173"/>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027290" y="4134000"/>
            <a:ext cx="11054080" cy="2133599"/>
          </a:xfrm>
        </p:spPr>
        <p:txBody>
          <a:bodyPr anchor="b"/>
          <a:lstStyle>
            <a:lvl1pPr marL="0" indent="0">
              <a:buNone/>
              <a:defRPr sz="2800"/>
            </a:lvl1pPr>
            <a:lvl2pPr marL="650062" indent="0">
              <a:buNone/>
              <a:defRPr sz="2600"/>
            </a:lvl2pPr>
            <a:lvl3pPr marL="1300125" indent="0">
              <a:buNone/>
              <a:defRPr sz="2300"/>
            </a:lvl3pPr>
            <a:lvl4pPr marL="1950192" indent="0">
              <a:buNone/>
              <a:defRPr sz="2000"/>
            </a:lvl4pPr>
            <a:lvl5pPr marL="2600254" indent="0">
              <a:buNone/>
              <a:defRPr sz="2000"/>
            </a:lvl5pPr>
            <a:lvl6pPr marL="3250317" indent="0">
              <a:buNone/>
              <a:defRPr sz="2000"/>
            </a:lvl6pPr>
            <a:lvl7pPr marL="3900384" indent="0">
              <a:buNone/>
              <a:defRPr sz="2000"/>
            </a:lvl7pPr>
            <a:lvl8pPr marL="4550443" indent="0">
              <a:buNone/>
              <a:defRPr sz="2000"/>
            </a:lvl8pPr>
            <a:lvl9pPr marL="5200509" indent="0">
              <a:buNone/>
              <a:defRPr sz="20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00C098-DDD8-3F40-893F-7BCA60E6BFF6}" type="slidenum">
              <a:rPr lang="en-US"/>
              <a:pPr>
                <a:defRPr/>
              </a:pPr>
              <a:t>‹#›</a:t>
            </a:fld>
            <a:endParaRPr lang="en-US"/>
          </a:p>
        </p:txBody>
      </p:sp>
    </p:spTree>
    <p:extLst>
      <p:ext uri="{BB962C8B-B14F-4D97-AF65-F5344CB8AC3E}">
        <p14:creationId xmlns:p14="http://schemas.microsoft.com/office/powerpoint/2010/main" val="3565919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 y="2275848"/>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10773" y="2275848"/>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81F5D4-9F28-A446-9950-386E8D0BC24B}" type="slidenum">
              <a:rPr lang="en-US"/>
              <a:pPr>
                <a:defRPr/>
              </a:pPr>
              <a:t>‹#›</a:t>
            </a:fld>
            <a:endParaRPr lang="en-US"/>
          </a:p>
        </p:txBody>
      </p:sp>
    </p:spTree>
    <p:extLst>
      <p:ext uri="{BB962C8B-B14F-4D97-AF65-F5344CB8AC3E}">
        <p14:creationId xmlns:p14="http://schemas.microsoft.com/office/powerpoint/2010/main" val="1210752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240" y="390596"/>
            <a:ext cx="1170432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240" y="2183272"/>
            <a:ext cx="5746045" cy="909884"/>
          </a:xfrm>
        </p:spPr>
        <p:txBody>
          <a:bodyPr anchor="b"/>
          <a:lstStyle>
            <a:lvl1pPr marL="0" indent="0">
              <a:buNone/>
              <a:defRPr sz="3400" b="1"/>
            </a:lvl1pPr>
            <a:lvl2pPr marL="650062" indent="0">
              <a:buNone/>
              <a:defRPr sz="2800" b="1"/>
            </a:lvl2pPr>
            <a:lvl3pPr marL="1300125" indent="0">
              <a:buNone/>
              <a:defRPr sz="2600" b="1"/>
            </a:lvl3pPr>
            <a:lvl4pPr marL="1950192" indent="0">
              <a:buNone/>
              <a:defRPr sz="2300" b="1"/>
            </a:lvl4pPr>
            <a:lvl5pPr marL="2600254" indent="0">
              <a:buNone/>
              <a:defRPr sz="2300" b="1"/>
            </a:lvl5pPr>
            <a:lvl6pPr marL="3250317" indent="0">
              <a:buNone/>
              <a:defRPr sz="2300" b="1"/>
            </a:lvl6pPr>
            <a:lvl7pPr marL="3900384" indent="0">
              <a:buNone/>
              <a:defRPr sz="2300" b="1"/>
            </a:lvl7pPr>
            <a:lvl8pPr marL="4550443" indent="0">
              <a:buNone/>
              <a:defRPr sz="2300" b="1"/>
            </a:lvl8pPr>
            <a:lvl9pPr marL="5200509"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650240" y="3093155"/>
            <a:ext cx="5746045"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6260" y="2183272"/>
            <a:ext cx="5748302" cy="909884"/>
          </a:xfrm>
        </p:spPr>
        <p:txBody>
          <a:bodyPr anchor="b"/>
          <a:lstStyle>
            <a:lvl1pPr marL="0" indent="0">
              <a:buNone/>
              <a:defRPr sz="3400" b="1"/>
            </a:lvl1pPr>
            <a:lvl2pPr marL="650062" indent="0">
              <a:buNone/>
              <a:defRPr sz="2800" b="1"/>
            </a:lvl2pPr>
            <a:lvl3pPr marL="1300125" indent="0">
              <a:buNone/>
              <a:defRPr sz="2600" b="1"/>
            </a:lvl3pPr>
            <a:lvl4pPr marL="1950192" indent="0">
              <a:buNone/>
              <a:defRPr sz="2300" b="1"/>
            </a:lvl4pPr>
            <a:lvl5pPr marL="2600254" indent="0">
              <a:buNone/>
              <a:defRPr sz="2300" b="1"/>
            </a:lvl5pPr>
            <a:lvl6pPr marL="3250317" indent="0">
              <a:buNone/>
              <a:defRPr sz="2300" b="1"/>
            </a:lvl6pPr>
            <a:lvl7pPr marL="3900384" indent="0">
              <a:buNone/>
              <a:defRPr sz="2300" b="1"/>
            </a:lvl7pPr>
            <a:lvl8pPr marL="4550443" indent="0">
              <a:buNone/>
              <a:defRPr sz="2300" b="1"/>
            </a:lvl8pPr>
            <a:lvl9pPr marL="5200509"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6606260" y="3093155"/>
            <a:ext cx="5748302"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21DDD36-8B7A-7040-BA35-1F8972BABBE6}" type="slidenum">
              <a:rPr lang="en-US"/>
              <a:pPr>
                <a:defRPr/>
              </a:pPr>
              <a:t>‹#›</a:t>
            </a:fld>
            <a:endParaRPr lang="en-US"/>
          </a:p>
        </p:txBody>
      </p:sp>
    </p:spTree>
    <p:extLst>
      <p:ext uri="{BB962C8B-B14F-4D97-AF65-F5344CB8AC3E}">
        <p14:creationId xmlns:p14="http://schemas.microsoft.com/office/powerpoint/2010/main" val="890901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3F884F9-826C-F741-9928-3ACFE5F424F5}" type="slidenum">
              <a:rPr lang="en-US"/>
              <a:pPr>
                <a:defRPr/>
              </a:pPr>
              <a:t>‹#›</a:t>
            </a:fld>
            <a:endParaRPr lang="en-US"/>
          </a:p>
        </p:txBody>
      </p:sp>
    </p:spTree>
    <p:extLst>
      <p:ext uri="{BB962C8B-B14F-4D97-AF65-F5344CB8AC3E}">
        <p14:creationId xmlns:p14="http://schemas.microsoft.com/office/powerpoint/2010/main" val="3002728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24D4771-6EFD-6E48-9230-9C8918316D7A}" type="slidenum">
              <a:rPr lang="en-US"/>
              <a:pPr>
                <a:defRPr/>
              </a:pPr>
              <a:t>‹#›</a:t>
            </a:fld>
            <a:endParaRPr lang="en-US"/>
          </a:p>
        </p:txBody>
      </p:sp>
    </p:spTree>
    <p:extLst>
      <p:ext uri="{BB962C8B-B14F-4D97-AF65-F5344CB8AC3E}">
        <p14:creationId xmlns:p14="http://schemas.microsoft.com/office/powerpoint/2010/main" val="3576558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243" y="388338"/>
            <a:ext cx="4278490" cy="1652693"/>
          </a:xfrm>
        </p:spPr>
        <p:txBody>
          <a:bodyPr anchor="b"/>
          <a:lstStyle>
            <a:lvl1pPr algn="l">
              <a:defRPr sz="2800" b="1"/>
            </a:lvl1pPr>
          </a:lstStyle>
          <a:p>
            <a:r>
              <a:rPr lang="en-US" smtClean="0"/>
              <a:t>Click to edit Master title style</a:t>
            </a:r>
            <a:endParaRPr lang="en-US"/>
          </a:p>
        </p:txBody>
      </p:sp>
      <p:sp>
        <p:nvSpPr>
          <p:cNvPr id="3" name="Content Placeholder 2"/>
          <p:cNvSpPr>
            <a:spLocks noGrp="1"/>
          </p:cNvSpPr>
          <p:nvPr>
            <p:ph idx="1"/>
          </p:nvPr>
        </p:nvSpPr>
        <p:spPr>
          <a:xfrm>
            <a:off x="5084516" y="388346"/>
            <a:ext cx="7270044" cy="8324427"/>
          </a:xfrm>
        </p:spPr>
        <p:txBody>
          <a:bodyPr/>
          <a:lstStyle>
            <a:lvl1pPr>
              <a:defRPr sz="4600"/>
            </a:lvl1pPr>
            <a:lvl2pPr>
              <a:defRPr sz="40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243" y="2041033"/>
            <a:ext cx="4278490" cy="6671734"/>
          </a:xfrm>
        </p:spPr>
        <p:txBody>
          <a:bodyPr/>
          <a:lstStyle>
            <a:lvl1pPr marL="0" indent="0">
              <a:buNone/>
              <a:defRPr sz="2000"/>
            </a:lvl1pPr>
            <a:lvl2pPr marL="650062" indent="0">
              <a:buNone/>
              <a:defRPr sz="1700"/>
            </a:lvl2pPr>
            <a:lvl3pPr marL="1300125" indent="0">
              <a:buNone/>
              <a:defRPr sz="1400"/>
            </a:lvl3pPr>
            <a:lvl4pPr marL="1950192" indent="0">
              <a:buNone/>
              <a:defRPr sz="1300"/>
            </a:lvl4pPr>
            <a:lvl5pPr marL="2600254" indent="0">
              <a:buNone/>
              <a:defRPr sz="1300"/>
            </a:lvl5pPr>
            <a:lvl6pPr marL="3250317" indent="0">
              <a:buNone/>
              <a:defRPr sz="1300"/>
            </a:lvl6pPr>
            <a:lvl7pPr marL="3900384" indent="0">
              <a:buNone/>
              <a:defRPr sz="1300"/>
            </a:lvl7pPr>
            <a:lvl8pPr marL="4550443" indent="0">
              <a:buNone/>
              <a:defRPr sz="1300"/>
            </a:lvl8pPr>
            <a:lvl9pPr marL="5200509" indent="0">
              <a:buNone/>
              <a:defRPr sz="13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85DE3A-DB7B-2A4E-8C69-F19039F0A711}" type="slidenum">
              <a:rPr lang="en-US"/>
              <a:pPr>
                <a:defRPr/>
              </a:pPr>
              <a:t>‹#›</a:t>
            </a:fld>
            <a:endParaRPr lang="en-US"/>
          </a:p>
        </p:txBody>
      </p:sp>
    </p:spTree>
    <p:extLst>
      <p:ext uri="{BB962C8B-B14F-4D97-AF65-F5344CB8AC3E}">
        <p14:creationId xmlns:p14="http://schemas.microsoft.com/office/powerpoint/2010/main" val="2474830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032" y="6827520"/>
            <a:ext cx="7802880" cy="806027"/>
          </a:xfrm>
        </p:spPr>
        <p:txBody>
          <a:bodyPr anchor="b"/>
          <a:lstStyle>
            <a:lvl1pPr algn="l">
              <a:defRPr sz="2800" b="1"/>
            </a:lvl1pPr>
          </a:lstStyle>
          <a:p>
            <a:r>
              <a:rPr lang="en-US" smtClean="0"/>
              <a:t>Click to edit Master title style</a:t>
            </a:r>
            <a:endParaRPr lang="en-US"/>
          </a:p>
        </p:txBody>
      </p:sp>
      <p:sp>
        <p:nvSpPr>
          <p:cNvPr id="3" name="Picture Placeholder 2"/>
          <p:cNvSpPr>
            <a:spLocks noGrp="1"/>
          </p:cNvSpPr>
          <p:nvPr>
            <p:ph type="pic" idx="1"/>
          </p:nvPr>
        </p:nvSpPr>
        <p:spPr>
          <a:xfrm>
            <a:off x="2549032" y="871502"/>
            <a:ext cx="7802880" cy="5852160"/>
          </a:xfrm>
        </p:spPr>
        <p:txBody>
          <a:bodyPr/>
          <a:lstStyle>
            <a:lvl1pPr marL="0" indent="0">
              <a:buNone/>
              <a:defRPr sz="4600"/>
            </a:lvl1pPr>
            <a:lvl2pPr marL="650062" indent="0">
              <a:buNone/>
              <a:defRPr sz="4000"/>
            </a:lvl2pPr>
            <a:lvl3pPr marL="1300125" indent="0">
              <a:buNone/>
              <a:defRPr sz="3400"/>
            </a:lvl3pPr>
            <a:lvl4pPr marL="1950192" indent="0">
              <a:buNone/>
              <a:defRPr sz="2800"/>
            </a:lvl4pPr>
            <a:lvl5pPr marL="2600254" indent="0">
              <a:buNone/>
              <a:defRPr sz="2800"/>
            </a:lvl5pPr>
            <a:lvl6pPr marL="3250317" indent="0">
              <a:buNone/>
              <a:defRPr sz="2800"/>
            </a:lvl6pPr>
            <a:lvl7pPr marL="3900384" indent="0">
              <a:buNone/>
              <a:defRPr sz="2800"/>
            </a:lvl7pPr>
            <a:lvl8pPr marL="4550443" indent="0">
              <a:buNone/>
              <a:defRPr sz="2800"/>
            </a:lvl8pPr>
            <a:lvl9pPr marL="5200509" indent="0">
              <a:buNone/>
              <a:defRPr sz="2800"/>
            </a:lvl9pPr>
          </a:lstStyle>
          <a:p>
            <a:pPr lvl="0"/>
            <a:endParaRPr lang="en-US" noProof="0" dirty="0" smtClean="0"/>
          </a:p>
        </p:txBody>
      </p:sp>
      <p:sp>
        <p:nvSpPr>
          <p:cNvPr id="4" name="Text Placeholder 3"/>
          <p:cNvSpPr>
            <a:spLocks noGrp="1"/>
          </p:cNvSpPr>
          <p:nvPr>
            <p:ph type="body" sz="half" idx="2"/>
          </p:nvPr>
        </p:nvSpPr>
        <p:spPr>
          <a:xfrm>
            <a:off x="2549032" y="7633547"/>
            <a:ext cx="7802880" cy="1144693"/>
          </a:xfrm>
        </p:spPr>
        <p:txBody>
          <a:bodyPr/>
          <a:lstStyle>
            <a:lvl1pPr marL="0" indent="0">
              <a:buNone/>
              <a:defRPr sz="2000"/>
            </a:lvl1pPr>
            <a:lvl2pPr marL="650062" indent="0">
              <a:buNone/>
              <a:defRPr sz="1700"/>
            </a:lvl2pPr>
            <a:lvl3pPr marL="1300125" indent="0">
              <a:buNone/>
              <a:defRPr sz="1400"/>
            </a:lvl3pPr>
            <a:lvl4pPr marL="1950192" indent="0">
              <a:buNone/>
              <a:defRPr sz="1300"/>
            </a:lvl4pPr>
            <a:lvl5pPr marL="2600254" indent="0">
              <a:buNone/>
              <a:defRPr sz="1300"/>
            </a:lvl5pPr>
            <a:lvl6pPr marL="3250317" indent="0">
              <a:buNone/>
              <a:defRPr sz="1300"/>
            </a:lvl6pPr>
            <a:lvl7pPr marL="3900384" indent="0">
              <a:buNone/>
              <a:defRPr sz="1300"/>
            </a:lvl7pPr>
            <a:lvl8pPr marL="4550443" indent="0">
              <a:buNone/>
              <a:defRPr sz="1300"/>
            </a:lvl8pPr>
            <a:lvl9pPr marL="5200509" indent="0">
              <a:buNone/>
              <a:defRPr sz="13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5DB5F6-A28E-E241-8795-7A5518F3E99C}" type="slidenum">
              <a:rPr lang="en-US"/>
              <a:pPr>
                <a:defRPr/>
              </a:pPr>
              <a:t>‹#›</a:t>
            </a:fld>
            <a:endParaRPr lang="en-US"/>
          </a:p>
        </p:txBody>
      </p:sp>
    </p:spTree>
    <p:extLst>
      <p:ext uri="{BB962C8B-B14F-4D97-AF65-F5344CB8AC3E}">
        <p14:creationId xmlns:p14="http://schemas.microsoft.com/office/powerpoint/2010/main" val="15531090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50240" y="433493"/>
            <a:ext cx="11704320"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30012" tIns="65007" rIns="130012" bIns="65007"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50240" y="2275848"/>
            <a:ext cx="11704320" cy="643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30012" tIns="65007" rIns="130012" bIns="6500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50240" y="8882098"/>
            <a:ext cx="3034453" cy="677333"/>
          </a:xfrm>
          <a:prstGeom prst="rect">
            <a:avLst/>
          </a:prstGeom>
          <a:noFill/>
          <a:ln w="9525">
            <a:noFill/>
            <a:miter lim="800000"/>
            <a:headEnd/>
            <a:tailEnd/>
          </a:ln>
          <a:effectLst/>
        </p:spPr>
        <p:txBody>
          <a:bodyPr vert="horz" wrap="square" lIns="130012" tIns="65007" rIns="130012" bIns="65007" numCol="1" anchor="t" anchorCtr="0" compatLnSpc="1">
            <a:prstTxWarp prst="textNoShape">
              <a:avLst/>
            </a:prstTxWarp>
          </a:bodyPr>
          <a:lstStyle>
            <a:lvl1pPr>
              <a:defRPr sz="2000" i="0">
                <a:solidFill>
                  <a:srgbClr val="000000"/>
                </a:solidFill>
                <a:latin typeface="Arial" charset="0"/>
                <a:ea typeface="MS PGothic" charset="0"/>
                <a:cs typeface="MS PGothic" charset="0"/>
              </a:defRPr>
            </a:lvl1pPr>
          </a:lstStyle>
          <a:p>
            <a:pPr algn="l" defTabSz="1300125" rtl="0" fontAlgn="base">
              <a:spcBef>
                <a:spcPct val="0"/>
              </a:spcBef>
              <a:spcAft>
                <a:spcPct val="0"/>
              </a:spcAft>
              <a:defRPr/>
            </a:pPr>
            <a:endParaRPr lang="en-US" kern="1200"/>
          </a:p>
        </p:txBody>
      </p:sp>
      <p:sp>
        <p:nvSpPr>
          <p:cNvPr id="1029" name="Rectangle 5"/>
          <p:cNvSpPr>
            <a:spLocks noGrp="1" noChangeArrowheads="1"/>
          </p:cNvSpPr>
          <p:nvPr>
            <p:ph type="ftr" sz="quarter" idx="3"/>
          </p:nvPr>
        </p:nvSpPr>
        <p:spPr bwMode="auto">
          <a:xfrm>
            <a:off x="4443308" y="8882098"/>
            <a:ext cx="4118187" cy="677333"/>
          </a:xfrm>
          <a:prstGeom prst="rect">
            <a:avLst/>
          </a:prstGeom>
          <a:noFill/>
          <a:ln w="9525">
            <a:noFill/>
            <a:miter lim="800000"/>
            <a:headEnd/>
            <a:tailEnd/>
          </a:ln>
          <a:effectLst/>
        </p:spPr>
        <p:txBody>
          <a:bodyPr vert="horz" wrap="square" lIns="130012" tIns="65007" rIns="130012" bIns="65007" numCol="1" anchor="t" anchorCtr="0" compatLnSpc="1">
            <a:prstTxWarp prst="textNoShape">
              <a:avLst/>
            </a:prstTxWarp>
          </a:bodyPr>
          <a:lstStyle>
            <a:lvl1pPr algn="ctr">
              <a:defRPr sz="2000" i="0">
                <a:solidFill>
                  <a:srgbClr val="000000"/>
                </a:solidFill>
                <a:latin typeface="Arial" charset="0"/>
                <a:ea typeface="MS PGothic" charset="0"/>
                <a:cs typeface="MS PGothic" charset="0"/>
              </a:defRPr>
            </a:lvl1pPr>
          </a:lstStyle>
          <a:p>
            <a:pPr defTabSz="1300125" rtl="0" fontAlgn="base">
              <a:spcBef>
                <a:spcPct val="0"/>
              </a:spcBef>
              <a:spcAft>
                <a:spcPct val="0"/>
              </a:spcAft>
              <a:defRPr/>
            </a:pPr>
            <a:endParaRPr lang="en-US" kern="1200"/>
          </a:p>
        </p:txBody>
      </p:sp>
      <p:sp>
        <p:nvSpPr>
          <p:cNvPr id="1030" name="Rectangle 6"/>
          <p:cNvSpPr>
            <a:spLocks noGrp="1" noChangeArrowheads="1"/>
          </p:cNvSpPr>
          <p:nvPr>
            <p:ph type="sldNum" sz="quarter" idx="4"/>
          </p:nvPr>
        </p:nvSpPr>
        <p:spPr bwMode="auto">
          <a:xfrm>
            <a:off x="9320107" y="8882098"/>
            <a:ext cx="3034453" cy="677333"/>
          </a:xfrm>
          <a:prstGeom prst="rect">
            <a:avLst/>
          </a:prstGeom>
          <a:noFill/>
          <a:ln w="9525">
            <a:noFill/>
            <a:miter lim="800000"/>
            <a:headEnd/>
            <a:tailEnd/>
          </a:ln>
          <a:effectLst/>
        </p:spPr>
        <p:txBody>
          <a:bodyPr vert="horz" wrap="square" lIns="130012" tIns="65007" rIns="130012" bIns="65007" numCol="1" anchor="t" anchorCtr="0" compatLnSpc="1">
            <a:prstTxWarp prst="textNoShape">
              <a:avLst/>
            </a:prstTxWarp>
          </a:bodyPr>
          <a:lstStyle>
            <a:lvl1pPr algn="r">
              <a:defRPr sz="2000" i="0">
                <a:solidFill>
                  <a:srgbClr val="000000"/>
                </a:solidFill>
                <a:latin typeface="Arial" charset="0"/>
                <a:ea typeface="MS PGothic" charset="0"/>
                <a:cs typeface="MS PGothic" charset="0"/>
              </a:defRPr>
            </a:lvl1pPr>
          </a:lstStyle>
          <a:p>
            <a:pPr defTabSz="1300125" rtl="0" fontAlgn="base">
              <a:spcBef>
                <a:spcPct val="0"/>
              </a:spcBef>
              <a:spcAft>
                <a:spcPct val="0"/>
              </a:spcAft>
              <a:defRPr/>
            </a:pPr>
            <a:fld id="{E144E4EA-A245-8B40-AB5D-F02BF2333A0E}" type="slidenum">
              <a:rPr lang="en-US" kern="1200" smtClean="0"/>
              <a:pPr defTabSz="1300125" rtl="0" fontAlgn="base">
                <a:spcBef>
                  <a:spcPct val="0"/>
                </a:spcBef>
                <a:spcAft>
                  <a:spcPct val="0"/>
                </a:spcAft>
                <a:defRPr/>
              </a:pPr>
              <a:t>‹#›</a:t>
            </a:fld>
            <a:endParaRPr lang="en-US" kern="1200"/>
          </a:p>
        </p:txBody>
      </p:sp>
    </p:spTree>
    <p:extLst>
      <p:ext uri="{BB962C8B-B14F-4D97-AF65-F5344CB8AC3E}">
        <p14:creationId xmlns:p14="http://schemas.microsoft.com/office/powerpoint/2010/main" val="230909386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6300">
          <a:solidFill>
            <a:srgbClr val="800000"/>
          </a:solidFill>
          <a:latin typeface="+mj-lt"/>
          <a:ea typeface="MS PGothic" pitchFamily="34" charset="-128"/>
          <a:cs typeface="+mj-cs"/>
        </a:defRPr>
      </a:lvl1pPr>
      <a:lvl2pPr algn="ctr" rtl="0" eaLnBrk="0" fontAlgn="base" hangingPunct="0">
        <a:spcBef>
          <a:spcPct val="0"/>
        </a:spcBef>
        <a:spcAft>
          <a:spcPct val="0"/>
        </a:spcAft>
        <a:defRPr sz="63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63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63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6300">
          <a:solidFill>
            <a:srgbClr val="800000"/>
          </a:solidFill>
          <a:latin typeface="Eras Bold ITC" pitchFamily="34" charset="0"/>
          <a:ea typeface="MS PGothic" pitchFamily="34" charset="-128"/>
          <a:cs typeface="Arial" charset="0"/>
        </a:defRPr>
      </a:lvl5pPr>
      <a:lvl6pPr marL="650062" algn="ctr" rtl="0" fontAlgn="base">
        <a:spcBef>
          <a:spcPct val="0"/>
        </a:spcBef>
        <a:spcAft>
          <a:spcPct val="0"/>
        </a:spcAft>
        <a:defRPr sz="6300">
          <a:solidFill>
            <a:srgbClr val="800000"/>
          </a:solidFill>
          <a:latin typeface="Eras Bold ITC" pitchFamily="34" charset="0"/>
          <a:cs typeface="Arial" charset="0"/>
        </a:defRPr>
      </a:lvl6pPr>
      <a:lvl7pPr marL="1300125" algn="ctr" rtl="0" fontAlgn="base">
        <a:spcBef>
          <a:spcPct val="0"/>
        </a:spcBef>
        <a:spcAft>
          <a:spcPct val="0"/>
        </a:spcAft>
        <a:defRPr sz="6300">
          <a:solidFill>
            <a:srgbClr val="800000"/>
          </a:solidFill>
          <a:latin typeface="Eras Bold ITC" pitchFamily="34" charset="0"/>
          <a:cs typeface="Arial" charset="0"/>
        </a:defRPr>
      </a:lvl7pPr>
      <a:lvl8pPr marL="1950192" algn="ctr" rtl="0" fontAlgn="base">
        <a:spcBef>
          <a:spcPct val="0"/>
        </a:spcBef>
        <a:spcAft>
          <a:spcPct val="0"/>
        </a:spcAft>
        <a:defRPr sz="6300">
          <a:solidFill>
            <a:srgbClr val="800000"/>
          </a:solidFill>
          <a:latin typeface="Eras Bold ITC" pitchFamily="34" charset="0"/>
          <a:cs typeface="Arial" charset="0"/>
        </a:defRPr>
      </a:lvl8pPr>
      <a:lvl9pPr marL="2600254" algn="ctr" rtl="0" fontAlgn="base">
        <a:spcBef>
          <a:spcPct val="0"/>
        </a:spcBef>
        <a:spcAft>
          <a:spcPct val="0"/>
        </a:spcAft>
        <a:defRPr sz="6300">
          <a:solidFill>
            <a:srgbClr val="800000"/>
          </a:solidFill>
          <a:latin typeface="Eras Bold ITC" pitchFamily="34" charset="0"/>
          <a:cs typeface="Arial" charset="0"/>
        </a:defRPr>
      </a:lvl9pPr>
    </p:titleStyle>
    <p:bodyStyle>
      <a:lvl1pPr marL="487549" indent="-487549" algn="l" rtl="0" eaLnBrk="0" fontAlgn="base" hangingPunct="0">
        <a:spcBef>
          <a:spcPct val="20000"/>
        </a:spcBef>
        <a:spcAft>
          <a:spcPct val="0"/>
        </a:spcAft>
        <a:buChar char="•"/>
        <a:defRPr sz="4600">
          <a:solidFill>
            <a:schemeClr val="tx1"/>
          </a:solidFill>
          <a:latin typeface="+mn-lt"/>
          <a:ea typeface="MS PGothic" pitchFamily="34" charset="-128"/>
          <a:cs typeface="+mn-cs"/>
        </a:defRPr>
      </a:lvl1pPr>
      <a:lvl2pPr marL="1056353" indent="-406290" algn="l" rtl="0" eaLnBrk="0" fontAlgn="base" hangingPunct="0">
        <a:spcBef>
          <a:spcPct val="20000"/>
        </a:spcBef>
        <a:spcAft>
          <a:spcPct val="0"/>
        </a:spcAft>
        <a:buChar char="–"/>
        <a:defRPr sz="4000">
          <a:solidFill>
            <a:schemeClr val="tx1"/>
          </a:solidFill>
          <a:latin typeface="+mn-lt"/>
          <a:ea typeface="Arial" charset="0"/>
          <a:cs typeface="+mn-cs"/>
        </a:defRPr>
      </a:lvl2pPr>
      <a:lvl3pPr marL="1625156" indent="-325031" algn="l" rtl="0" eaLnBrk="0" fontAlgn="base" hangingPunct="0">
        <a:spcBef>
          <a:spcPct val="20000"/>
        </a:spcBef>
        <a:spcAft>
          <a:spcPct val="0"/>
        </a:spcAft>
        <a:buChar char="•"/>
        <a:defRPr sz="3400">
          <a:solidFill>
            <a:schemeClr val="tx1"/>
          </a:solidFill>
          <a:latin typeface="+mn-lt"/>
          <a:ea typeface="Arial" charset="0"/>
          <a:cs typeface="+mn-cs"/>
        </a:defRPr>
      </a:lvl3pPr>
      <a:lvl4pPr marL="2275221" indent="-325031" algn="l" rtl="0" eaLnBrk="0" fontAlgn="base" hangingPunct="0">
        <a:spcBef>
          <a:spcPct val="20000"/>
        </a:spcBef>
        <a:spcAft>
          <a:spcPct val="0"/>
        </a:spcAft>
        <a:buChar char="–"/>
        <a:defRPr sz="2800">
          <a:solidFill>
            <a:schemeClr val="tx1"/>
          </a:solidFill>
          <a:latin typeface="+mn-lt"/>
          <a:ea typeface="Arial" charset="0"/>
          <a:cs typeface="+mn-cs"/>
        </a:defRPr>
      </a:lvl4pPr>
      <a:lvl5pPr marL="2925288" indent="-325031" algn="l" rtl="0" eaLnBrk="0" fontAlgn="base" hangingPunct="0">
        <a:spcBef>
          <a:spcPct val="20000"/>
        </a:spcBef>
        <a:spcAft>
          <a:spcPct val="0"/>
        </a:spcAft>
        <a:buChar char="»"/>
        <a:defRPr sz="2800">
          <a:solidFill>
            <a:schemeClr val="tx1"/>
          </a:solidFill>
          <a:latin typeface="+mn-lt"/>
          <a:ea typeface="Arial" charset="0"/>
          <a:cs typeface="+mn-cs"/>
        </a:defRPr>
      </a:lvl5pPr>
      <a:lvl6pPr marL="3575352" indent="-325031" algn="l" rtl="0" fontAlgn="base">
        <a:spcBef>
          <a:spcPct val="20000"/>
        </a:spcBef>
        <a:spcAft>
          <a:spcPct val="0"/>
        </a:spcAft>
        <a:buChar char="»"/>
        <a:defRPr sz="2800">
          <a:solidFill>
            <a:schemeClr val="tx1"/>
          </a:solidFill>
          <a:latin typeface="+mn-lt"/>
          <a:cs typeface="+mn-cs"/>
        </a:defRPr>
      </a:lvl6pPr>
      <a:lvl7pPr marL="4225413" indent="-325031" algn="l" rtl="0" fontAlgn="base">
        <a:spcBef>
          <a:spcPct val="20000"/>
        </a:spcBef>
        <a:spcAft>
          <a:spcPct val="0"/>
        </a:spcAft>
        <a:buChar char="»"/>
        <a:defRPr sz="2800">
          <a:solidFill>
            <a:schemeClr val="tx1"/>
          </a:solidFill>
          <a:latin typeface="+mn-lt"/>
          <a:cs typeface="+mn-cs"/>
        </a:defRPr>
      </a:lvl7pPr>
      <a:lvl8pPr marL="4875478" indent="-325031" algn="l" rtl="0" fontAlgn="base">
        <a:spcBef>
          <a:spcPct val="20000"/>
        </a:spcBef>
        <a:spcAft>
          <a:spcPct val="0"/>
        </a:spcAft>
        <a:buChar char="»"/>
        <a:defRPr sz="2800">
          <a:solidFill>
            <a:schemeClr val="tx1"/>
          </a:solidFill>
          <a:latin typeface="+mn-lt"/>
          <a:cs typeface="+mn-cs"/>
        </a:defRPr>
      </a:lvl8pPr>
      <a:lvl9pPr marL="5525539" indent="-325031" algn="l" rtl="0" fontAlgn="base">
        <a:spcBef>
          <a:spcPct val="20000"/>
        </a:spcBef>
        <a:spcAft>
          <a:spcPct val="0"/>
        </a:spcAft>
        <a:buChar char="»"/>
        <a:defRPr sz="2800">
          <a:solidFill>
            <a:schemeClr val="tx1"/>
          </a:solidFill>
          <a:latin typeface="+mn-lt"/>
          <a:cs typeface="+mn-cs"/>
        </a:defRPr>
      </a:lvl9pPr>
    </p:bodyStyle>
    <p:otherStyle>
      <a:defPPr>
        <a:defRPr lang="en-US"/>
      </a:defPPr>
      <a:lvl1pPr marL="0" algn="l" defTabSz="1300125" rtl="0" eaLnBrk="1" latinLnBrk="0" hangingPunct="1">
        <a:defRPr sz="2600" kern="1200">
          <a:solidFill>
            <a:schemeClr val="tx1"/>
          </a:solidFill>
          <a:latin typeface="+mn-lt"/>
          <a:ea typeface="+mn-ea"/>
          <a:cs typeface="+mn-cs"/>
        </a:defRPr>
      </a:lvl1pPr>
      <a:lvl2pPr marL="650062" algn="l" defTabSz="1300125" rtl="0" eaLnBrk="1" latinLnBrk="0" hangingPunct="1">
        <a:defRPr sz="2600" kern="1200">
          <a:solidFill>
            <a:schemeClr val="tx1"/>
          </a:solidFill>
          <a:latin typeface="+mn-lt"/>
          <a:ea typeface="+mn-ea"/>
          <a:cs typeface="+mn-cs"/>
        </a:defRPr>
      </a:lvl2pPr>
      <a:lvl3pPr marL="1300125" algn="l" defTabSz="1300125" rtl="0" eaLnBrk="1" latinLnBrk="0" hangingPunct="1">
        <a:defRPr sz="2600" kern="1200">
          <a:solidFill>
            <a:schemeClr val="tx1"/>
          </a:solidFill>
          <a:latin typeface="+mn-lt"/>
          <a:ea typeface="+mn-ea"/>
          <a:cs typeface="+mn-cs"/>
        </a:defRPr>
      </a:lvl3pPr>
      <a:lvl4pPr marL="1950192" algn="l" defTabSz="1300125" rtl="0" eaLnBrk="1" latinLnBrk="0" hangingPunct="1">
        <a:defRPr sz="2600" kern="1200">
          <a:solidFill>
            <a:schemeClr val="tx1"/>
          </a:solidFill>
          <a:latin typeface="+mn-lt"/>
          <a:ea typeface="+mn-ea"/>
          <a:cs typeface="+mn-cs"/>
        </a:defRPr>
      </a:lvl4pPr>
      <a:lvl5pPr marL="2600254" algn="l" defTabSz="1300125" rtl="0" eaLnBrk="1" latinLnBrk="0" hangingPunct="1">
        <a:defRPr sz="2600" kern="1200">
          <a:solidFill>
            <a:schemeClr val="tx1"/>
          </a:solidFill>
          <a:latin typeface="+mn-lt"/>
          <a:ea typeface="+mn-ea"/>
          <a:cs typeface="+mn-cs"/>
        </a:defRPr>
      </a:lvl5pPr>
      <a:lvl6pPr marL="3250317" algn="l" defTabSz="1300125" rtl="0" eaLnBrk="1" latinLnBrk="0" hangingPunct="1">
        <a:defRPr sz="2600" kern="1200">
          <a:solidFill>
            <a:schemeClr val="tx1"/>
          </a:solidFill>
          <a:latin typeface="+mn-lt"/>
          <a:ea typeface="+mn-ea"/>
          <a:cs typeface="+mn-cs"/>
        </a:defRPr>
      </a:lvl6pPr>
      <a:lvl7pPr marL="3900384" algn="l" defTabSz="1300125" rtl="0" eaLnBrk="1" latinLnBrk="0" hangingPunct="1">
        <a:defRPr sz="2600" kern="1200">
          <a:solidFill>
            <a:schemeClr val="tx1"/>
          </a:solidFill>
          <a:latin typeface="+mn-lt"/>
          <a:ea typeface="+mn-ea"/>
          <a:cs typeface="+mn-cs"/>
        </a:defRPr>
      </a:lvl7pPr>
      <a:lvl8pPr marL="4550443" algn="l" defTabSz="1300125" rtl="0" eaLnBrk="1" latinLnBrk="0" hangingPunct="1">
        <a:defRPr sz="2600" kern="1200">
          <a:solidFill>
            <a:schemeClr val="tx1"/>
          </a:solidFill>
          <a:latin typeface="+mn-lt"/>
          <a:ea typeface="+mn-ea"/>
          <a:cs typeface="+mn-cs"/>
        </a:defRPr>
      </a:lvl8pPr>
      <a:lvl9pPr marL="5200509" algn="l" defTabSz="1300125"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3906" name="Title Placeholder 1"/>
          <p:cNvSpPr>
            <a:spLocks noGrp="1"/>
          </p:cNvSpPr>
          <p:nvPr>
            <p:ph type="title"/>
          </p:nvPr>
        </p:nvSpPr>
        <p:spPr bwMode="auto">
          <a:xfrm>
            <a:off x="650240" y="390596"/>
            <a:ext cx="11704320"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30019" tIns="65010" rIns="130019" bIns="65010" numCol="1" anchor="ctr" anchorCtr="0" compatLnSpc="1">
            <a:prstTxWarp prst="textNoShape">
              <a:avLst/>
            </a:prstTxWarp>
          </a:bodyPr>
          <a:lstStyle/>
          <a:p>
            <a:pPr lvl="0"/>
            <a:r>
              <a:rPr lang="en-US"/>
              <a:t>Click to edit Master title style</a:t>
            </a:r>
          </a:p>
        </p:txBody>
      </p:sp>
      <p:sp>
        <p:nvSpPr>
          <p:cNvPr id="123907" name="Text Placeholder 2"/>
          <p:cNvSpPr>
            <a:spLocks noGrp="1"/>
          </p:cNvSpPr>
          <p:nvPr>
            <p:ph type="body" idx="1"/>
          </p:nvPr>
        </p:nvSpPr>
        <p:spPr bwMode="auto">
          <a:xfrm>
            <a:off x="650240" y="2275846"/>
            <a:ext cx="11704320" cy="643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30019" tIns="65010" rIns="130019" bIns="6501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50240" y="9040149"/>
            <a:ext cx="3034453" cy="519289"/>
          </a:xfrm>
          <a:prstGeom prst="rect">
            <a:avLst/>
          </a:prstGeom>
        </p:spPr>
        <p:txBody>
          <a:bodyPr vert="horz" lIns="130019" tIns="65010" rIns="130019" bIns="65010" rtlCol="0" anchor="ctr"/>
          <a:lstStyle>
            <a:lvl1pPr algn="l" defTabSz="650096" fontAlgn="auto">
              <a:spcBef>
                <a:spcPts val="0"/>
              </a:spcBef>
              <a:spcAft>
                <a:spcPts val="0"/>
              </a:spcAft>
              <a:defRPr sz="1700" i="0">
                <a:solidFill>
                  <a:prstClr val="black">
                    <a:tint val="75000"/>
                  </a:prstClr>
                </a:solidFill>
                <a:latin typeface="Calibri"/>
                <a:ea typeface="+mn-ea"/>
                <a:cs typeface="+mn-cs"/>
              </a:defRPr>
            </a:lvl1pPr>
          </a:lstStyle>
          <a:p>
            <a:pPr rtl="0">
              <a:defRPr/>
            </a:pPr>
            <a:fld id="{5C5B9E7F-6110-6E4B-8AC1-D6D61B14698A}" type="datetimeFigureOut">
              <a:rPr lang="en-US" kern="1200"/>
              <a:pPr rtl="0">
                <a:defRPr/>
              </a:pPr>
              <a:t>6/27/15</a:t>
            </a:fld>
            <a:endParaRPr lang="en-US" kern="1200"/>
          </a:p>
        </p:txBody>
      </p:sp>
      <p:sp>
        <p:nvSpPr>
          <p:cNvPr id="5" name="Footer Placeholder 4"/>
          <p:cNvSpPr>
            <a:spLocks noGrp="1"/>
          </p:cNvSpPr>
          <p:nvPr>
            <p:ph type="ftr" sz="quarter" idx="3"/>
          </p:nvPr>
        </p:nvSpPr>
        <p:spPr>
          <a:xfrm>
            <a:off x="4443308" y="9040149"/>
            <a:ext cx="4118187" cy="519289"/>
          </a:xfrm>
          <a:prstGeom prst="rect">
            <a:avLst/>
          </a:prstGeom>
        </p:spPr>
        <p:txBody>
          <a:bodyPr vert="horz" lIns="130019" tIns="65010" rIns="130019" bIns="65010" rtlCol="0" anchor="ctr"/>
          <a:lstStyle>
            <a:lvl1pPr algn="ctr" defTabSz="650096" fontAlgn="auto">
              <a:spcBef>
                <a:spcPts val="0"/>
              </a:spcBef>
              <a:spcAft>
                <a:spcPts val="0"/>
              </a:spcAft>
              <a:defRPr sz="1700" i="0">
                <a:solidFill>
                  <a:prstClr val="black">
                    <a:tint val="75000"/>
                  </a:prstClr>
                </a:solidFill>
                <a:latin typeface="Calibri"/>
                <a:ea typeface="+mn-ea"/>
                <a:cs typeface="+mn-cs"/>
              </a:defRPr>
            </a:lvl1pPr>
          </a:lstStyle>
          <a:p>
            <a:pPr rtl="0">
              <a:defRPr/>
            </a:pPr>
            <a:endParaRPr lang="en-US" kern="1200"/>
          </a:p>
        </p:txBody>
      </p:sp>
      <p:sp>
        <p:nvSpPr>
          <p:cNvPr id="6" name="Slide Number Placeholder 5"/>
          <p:cNvSpPr>
            <a:spLocks noGrp="1"/>
          </p:cNvSpPr>
          <p:nvPr>
            <p:ph type="sldNum" sz="quarter" idx="4"/>
          </p:nvPr>
        </p:nvSpPr>
        <p:spPr>
          <a:xfrm>
            <a:off x="9320107" y="9040149"/>
            <a:ext cx="3034453" cy="519289"/>
          </a:xfrm>
          <a:prstGeom prst="rect">
            <a:avLst/>
          </a:prstGeom>
        </p:spPr>
        <p:txBody>
          <a:bodyPr vert="horz" lIns="130019" tIns="65010" rIns="130019" bIns="65010" rtlCol="0" anchor="ctr"/>
          <a:lstStyle>
            <a:lvl1pPr algn="r" defTabSz="650096" fontAlgn="auto">
              <a:spcBef>
                <a:spcPts val="0"/>
              </a:spcBef>
              <a:spcAft>
                <a:spcPts val="0"/>
              </a:spcAft>
              <a:defRPr sz="1700" i="0">
                <a:solidFill>
                  <a:prstClr val="black">
                    <a:tint val="75000"/>
                  </a:prstClr>
                </a:solidFill>
                <a:latin typeface="Calibri"/>
                <a:ea typeface="+mn-ea"/>
                <a:cs typeface="+mn-cs"/>
              </a:defRPr>
            </a:lvl1pPr>
          </a:lstStyle>
          <a:p>
            <a:pPr rtl="0">
              <a:defRPr/>
            </a:pPr>
            <a:fld id="{42D87DCF-3141-354C-8286-856099B045B5}" type="slidenum">
              <a:rPr lang="en-US" kern="1200"/>
              <a:pPr rtl="0">
                <a:defRPr/>
              </a:pPr>
              <a:t>‹#›</a:t>
            </a:fld>
            <a:endParaRPr lang="en-US" kern="1200"/>
          </a:p>
        </p:txBody>
      </p:sp>
    </p:spTree>
    <p:extLst>
      <p:ext uri="{BB962C8B-B14F-4D97-AF65-F5344CB8AC3E}">
        <p14:creationId xmlns:p14="http://schemas.microsoft.com/office/powerpoint/2010/main" val="168434347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650096" rtl="0" eaLnBrk="0" fontAlgn="base" hangingPunct="0">
        <a:spcBef>
          <a:spcPct val="0"/>
        </a:spcBef>
        <a:spcAft>
          <a:spcPct val="0"/>
        </a:spcAft>
        <a:defRPr sz="4000" b="1" kern="1200">
          <a:solidFill>
            <a:srgbClr val="800000"/>
          </a:solidFill>
          <a:latin typeface="Candara"/>
          <a:ea typeface="ＭＳ Ｐゴシック" charset="0"/>
          <a:cs typeface="ＭＳ Ｐゴシック" charset="0"/>
        </a:defRPr>
      </a:lvl1pPr>
      <a:lvl2pPr algn="ctr" defTabSz="650096" rtl="0" eaLnBrk="0" fontAlgn="base" hangingPunct="0">
        <a:spcBef>
          <a:spcPct val="0"/>
        </a:spcBef>
        <a:spcAft>
          <a:spcPct val="0"/>
        </a:spcAft>
        <a:defRPr sz="4000" b="1">
          <a:solidFill>
            <a:srgbClr val="800000"/>
          </a:solidFill>
          <a:latin typeface="Candara" charset="0"/>
          <a:ea typeface="ＭＳ Ｐゴシック" charset="0"/>
          <a:cs typeface="ＭＳ Ｐゴシック" charset="0"/>
        </a:defRPr>
      </a:lvl2pPr>
      <a:lvl3pPr algn="ctr" defTabSz="650096" rtl="0" eaLnBrk="0" fontAlgn="base" hangingPunct="0">
        <a:spcBef>
          <a:spcPct val="0"/>
        </a:spcBef>
        <a:spcAft>
          <a:spcPct val="0"/>
        </a:spcAft>
        <a:defRPr sz="4000" b="1">
          <a:solidFill>
            <a:srgbClr val="800000"/>
          </a:solidFill>
          <a:latin typeface="Candara" charset="0"/>
          <a:ea typeface="ＭＳ Ｐゴシック" charset="0"/>
          <a:cs typeface="ＭＳ Ｐゴシック" charset="0"/>
        </a:defRPr>
      </a:lvl3pPr>
      <a:lvl4pPr algn="ctr" defTabSz="650096" rtl="0" eaLnBrk="0" fontAlgn="base" hangingPunct="0">
        <a:spcBef>
          <a:spcPct val="0"/>
        </a:spcBef>
        <a:spcAft>
          <a:spcPct val="0"/>
        </a:spcAft>
        <a:defRPr sz="4000" b="1">
          <a:solidFill>
            <a:srgbClr val="800000"/>
          </a:solidFill>
          <a:latin typeface="Candara" charset="0"/>
          <a:ea typeface="ＭＳ Ｐゴシック" charset="0"/>
          <a:cs typeface="ＭＳ Ｐゴシック" charset="0"/>
        </a:defRPr>
      </a:lvl4pPr>
      <a:lvl5pPr algn="ctr" defTabSz="650096" rtl="0" eaLnBrk="0" fontAlgn="base" hangingPunct="0">
        <a:spcBef>
          <a:spcPct val="0"/>
        </a:spcBef>
        <a:spcAft>
          <a:spcPct val="0"/>
        </a:spcAft>
        <a:defRPr sz="4000" b="1">
          <a:solidFill>
            <a:srgbClr val="800000"/>
          </a:solidFill>
          <a:latin typeface="Candara" charset="0"/>
          <a:ea typeface="ＭＳ Ｐゴシック" charset="0"/>
          <a:cs typeface="ＭＳ Ｐゴシック" charset="0"/>
        </a:defRPr>
      </a:lvl5pPr>
      <a:lvl6pPr marL="650096" algn="ctr" defTabSz="650096" rtl="0" eaLnBrk="1" fontAlgn="base" hangingPunct="1">
        <a:spcBef>
          <a:spcPct val="0"/>
        </a:spcBef>
        <a:spcAft>
          <a:spcPct val="0"/>
        </a:spcAft>
        <a:defRPr sz="6300">
          <a:solidFill>
            <a:schemeClr val="tx1"/>
          </a:solidFill>
          <a:latin typeface="Calibri" charset="0"/>
          <a:ea typeface="ＭＳ Ｐゴシック" charset="0"/>
          <a:cs typeface="ＭＳ Ｐゴシック" charset="0"/>
        </a:defRPr>
      </a:lvl6pPr>
      <a:lvl7pPr marL="1300192" algn="ctr" defTabSz="650096" rtl="0" eaLnBrk="1" fontAlgn="base" hangingPunct="1">
        <a:spcBef>
          <a:spcPct val="0"/>
        </a:spcBef>
        <a:spcAft>
          <a:spcPct val="0"/>
        </a:spcAft>
        <a:defRPr sz="6300">
          <a:solidFill>
            <a:schemeClr val="tx1"/>
          </a:solidFill>
          <a:latin typeface="Calibri" charset="0"/>
          <a:ea typeface="ＭＳ Ｐゴシック" charset="0"/>
          <a:cs typeface="ＭＳ Ｐゴシック" charset="0"/>
        </a:defRPr>
      </a:lvl7pPr>
      <a:lvl8pPr marL="1950291" algn="ctr" defTabSz="650096" rtl="0" eaLnBrk="1" fontAlgn="base" hangingPunct="1">
        <a:spcBef>
          <a:spcPct val="0"/>
        </a:spcBef>
        <a:spcAft>
          <a:spcPct val="0"/>
        </a:spcAft>
        <a:defRPr sz="6300">
          <a:solidFill>
            <a:schemeClr val="tx1"/>
          </a:solidFill>
          <a:latin typeface="Calibri" charset="0"/>
          <a:ea typeface="ＭＳ Ｐゴシック" charset="0"/>
          <a:cs typeface="ＭＳ Ｐゴシック" charset="0"/>
        </a:defRPr>
      </a:lvl8pPr>
      <a:lvl9pPr marL="2600387" algn="ctr" defTabSz="650096" rtl="0" eaLnBrk="1" fontAlgn="base" hangingPunct="1">
        <a:spcBef>
          <a:spcPct val="0"/>
        </a:spcBef>
        <a:spcAft>
          <a:spcPct val="0"/>
        </a:spcAft>
        <a:defRPr sz="6300">
          <a:solidFill>
            <a:schemeClr val="tx1"/>
          </a:solidFill>
          <a:latin typeface="Calibri" charset="0"/>
          <a:ea typeface="ＭＳ Ｐゴシック" charset="0"/>
          <a:cs typeface="ＭＳ Ｐゴシック" charset="0"/>
        </a:defRPr>
      </a:lvl9pPr>
    </p:titleStyle>
    <p:bodyStyle>
      <a:lvl1pPr marL="487573" indent="-487573" algn="l" defTabSz="650096" rtl="0" eaLnBrk="0" fontAlgn="base" hangingPunct="0">
        <a:spcBef>
          <a:spcPct val="20000"/>
        </a:spcBef>
        <a:spcAft>
          <a:spcPct val="0"/>
        </a:spcAft>
        <a:buFont typeface="Arial" charset="0"/>
        <a:buChar char="•"/>
        <a:defRPr sz="4600" kern="1200">
          <a:solidFill>
            <a:schemeClr val="tx1"/>
          </a:solidFill>
          <a:latin typeface="+mn-lt"/>
          <a:ea typeface="ＭＳ Ｐゴシック" charset="0"/>
          <a:cs typeface="ＭＳ Ｐゴシック" charset="0"/>
        </a:defRPr>
      </a:lvl1pPr>
      <a:lvl2pPr marL="1056407" indent="-406311" algn="l" defTabSz="650096" rtl="0" eaLnBrk="0" fontAlgn="base" hangingPunct="0">
        <a:spcBef>
          <a:spcPct val="20000"/>
        </a:spcBef>
        <a:spcAft>
          <a:spcPct val="0"/>
        </a:spcAft>
        <a:buFont typeface="Arial" charset="0"/>
        <a:buChar char="–"/>
        <a:defRPr sz="4000" kern="1200">
          <a:solidFill>
            <a:schemeClr val="tx1"/>
          </a:solidFill>
          <a:latin typeface="+mn-lt"/>
          <a:ea typeface="ＭＳ Ｐゴシック" charset="0"/>
          <a:cs typeface="+mn-cs"/>
        </a:defRPr>
      </a:lvl2pPr>
      <a:lvl3pPr marL="1625240" indent="-325047" algn="l" defTabSz="650096" rtl="0" eaLnBrk="0" fontAlgn="base" hangingPunct="0">
        <a:spcBef>
          <a:spcPct val="20000"/>
        </a:spcBef>
        <a:spcAft>
          <a:spcPct val="0"/>
        </a:spcAft>
        <a:buFont typeface="Arial" charset="0"/>
        <a:buChar char="•"/>
        <a:defRPr sz="3400" kern="1200">
          <a:solidFill>
            <a:schemeClr val="tx1"/>
          </a:solidFill>
          <a:latin typeface="+mn-lt"/>
          <a:ea typeface="ＭＳ Ｐゴシック" charset="0"/>
          <a:cs typeface="+mn-cs"/>
        </a:defRPr>
      </a:lvl3pPr>
      <a:lvl4pPr marL="2275338" indent="-325047" algn="l" defTabSz="650096"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4pPr>
      <a:lvl5pPr marL="2925437" indent="-325047" algn="l" defTabSz="650096"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5pPr>
      <a:lvl6pPr marL="3575535" indent="-325047" algn="l" defTabSz="650096" rtl="0" eaLnBrk="1" latinLnBrk="0" hangingPunct="1">
        <a:spcBef>
          <a:spcPct val="20000"/>
        </a:spcBef>
        <a:buFont typeface="Arial"/>
        <a:buChar char="•"/>
        <a:defRPr sz="2800" kern="1200">
          <a:solidFill>
            <a:schemeClr val="tx1"/>
          </a:solidFill>
          <a:latin typeface="+mn-lt"/>
          <a:ea typeface="+mn-ea"/>
          <a:cs typeface="+mn-cs"/>
        </a:defRPr>
      </a:lvl6pPr>
      <a:lvl7pPr marL="4225629" indent="-325047" algn="l" defTabSz="650096" rtl="0" eaLnBrk="1" latinLnBrk="0" hangingPunct="1">
        <a:spcBef>
          <a:spcPct val="20000"/>
        </a:spcBef>
        <a:buFont typeface="Arial"/>
        <a:buChar char="•"/>
        <a:defRPr sz="2800" kern="1200">
          <a:solidFill>
            <a:schemeClr val="tx1"/>
          </a:solidFill>
          <a:latin typeface="+mn-lt"/>
          <a:ea typeface="+mn-ea"/>
          <a:cs typeface="+mn-cs"/>
        </a:defRPr>
      </a:lvl7pPr>
      <a:lvl8pPr marL="4875727" indent="-325047" algn="l" defTabSz="650096" rtl="0" eaLnBrk="1" latinLnBrk="0" hangingPunct="1">
        <a:spcBef>
          <a:spcPct val="20000"/>
        </a:spcBef>
        <a:buFont typeface="Arial"/>
        <a:buChar char="•"/>
        <a:defRPr sz="2800" kern="1200">
          <a:solidFill>
            <a:schemeClr val="tx1"/>
          </a:solidFill>
          <a:latin typeface="+mn-lt"/>
          <a:ea typeface="+mn-ea"/>
          <a:cs typeface="+mn-cs"/>
        </a:defRPr>
      </a:lvl8pPr>
      <a:lvl9pPr marL="5525822" indent="-325047" algn="l" defTabSz="650096"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en-US"/>
      </a:defPPr>
      <a:lvl1pPr marL="0" algn="l" defTabSz="650096" rtl="0" eaLnBrk="1" latinLnBrk="0" hangingPunct="1">
        <a:defRPr sz="2600" kern="1200">
          <a:solidFill>
            <a:schemeClr val="tx1"/>
          </a:solidFill>
          <a:latin typeface="+mn-lt"/>
          <a:ea typeface="+mn-ea"/>
          <a:cs typeface="+mn-cs"/>
        </a:defRPr>
      </a:lvl1pPr>
      <a:lvl2pPr marL="650096" algn="l" defTabSz="650096" rtl="0" eaLnBrk="1" latinLnBrk="0" hangingPunct="1">
        <a:defRPr sz="2600" kern="1200">
          <a:solidFill>
            <a:schemeClr val="tx1"/>
          </a:solidFill>
          <a:latin typeface="+mn-lt"/>
          <a:ea typeface="+mn-ea"/>
          <a:cs typeface="+mn-cs"/>
        </a:defRPr>
      </a:lvl2pPr>
      <a:lvl3pPr marL="1300192" algn="l" defTabSz="650096" rtl="0" eaLnBrk="1" latinLnBrk="0" hangingPunct="1">
        <a:defRPr sz="2600" kern="1200">
          <a:solidFill>
            <a:schemeClr val="tx1"/>
          </a:solidFill>
          <a:latin typeface="+mn-lt"/>
          <a:ea typeface="+mn-ea"/>
          <a:cs typeface="+mn-cs"/>
        </a:defRPr>
      </a:lvl3pPr>
      <a:lvl4pPr marL="1950291" algn="l" defTabSz="650096" rtl="0" eaLnBrk="1" latinLnBrk="0" hangingPunct="1">
        <a:defRPr sz="2600" kern="1200">
          <a:solidFill>
            <a:schemeClr val="tx1"/>
          </a:solidFill>
          <a:latin typeface="+mn-lt"/>
          <a:ea typeface="+mn-ea"/>
          <a:cs typeface="+mn-cs"/>
        </a:defRPr>
      </a:lvl4pPr>
      <a:lvl5pPr marL="2600387" algn="l" defTabSz="650096" rtl="0" eaLnBrk="1" latinLnBrk="0" hangingPunct="1">
        <a:defRPr sz="2600" kern="1200">
          <a:solidFill>
            <a:schemeClr val="tx1"/>
          </a:solidFill>
          <a:latin typeface="+mn-lt"/>
          <a:ea typeface="+mn-ea"/>
          <a:cs typeface="+mn-cs"/>
        </a:defRPr>
      </a:lvl5pPr>
      <a:lvl6pPr marL="3250484" algn="l" defTabSz="650096" rtl="0" eaLnBrk="1" latinLnBrk="0" hangingPunct="1">
        <a:defRPr sz="2600" kern="1200">
          <a:solidFill>
            <a:schemeClr val="tx1"/>
          </a:solidFill>
          <a:latin typeface="+mn-lt"/>
          <a:ea typeface="+mn-ea"/>
          <a:cs typeface="+mn-cs"/>
        </a:defRPr>
      </a:lvl6pPr>
      <a:lvl7pPr marL="3900583" algn="l" defTabSz="650096" rtl="0" eaLnBrk="1" latinLnBrk="0" hangingPunct="1">
        <a:defRPr sz="2600" kern="1200">
          <a:solidFill>
            <a:schemeClr val="tx1"/>
          </a:solidFill>
          <a:latin typeface="+mn-lt"/>
          <a:ea typeface="+mn-ea"/>
          <a:cs typeface="+mn-cs"/>
        </a:defRPr>
      </a:lvl7pPr>
      <a:lvl8pPr marL="4550676" algn="l" defTabSz="650096" rtl="0" eaLnBrk="1" latinLnBrk="0" hangingPunct="1">
        <a:defRPr sz="2600" kern="1200">
          <a:solidFill>
            <a:schemeClr val="tx1"/>
          </a:solidFill>
          <a:latin typeface="+mn-lt"/>
          <a:ea typeface="+mn-ea"/>
          <a:cs typeface="+mn-cs"/>
        </a:defRPr>
      </a:lvl8pPr>
      <a:lvl9pPr marL="5200775" algn="l" defTabSz="650096"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241"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8064"/>
            <a:ext cx="13004800" cy="9694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94063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406400" y="2286000"/>
            <a:ext cx="12344400" cy="7315200"/>
          </a:xfrm>
        </p:spPr>
        <p:txBody>
          <a:bodyPr/>
          <a:lstStyle/>
          <a:p>
            <a:pPr marL="0" indent="0" algn="ctr" eaLnBrk="1" hangingPunct="1">
              <a:buNone/>
            </a:pPr>
            <a:r>
              <a:rPr lang="en-US" sz="4400" b="1" i="1" baseline="30000" dirty="0" smtClean="0">
                <a:latin typeface="Candara"/>
                <a:ea typeface="ＭＳ Ｐゴシック" charset="0"/>
                <a:cs typeface="Candara"/>
              </a:rPr>
              <a:t>31</a:t>
            </a:r>
            <a:r>
              <a:rPr lang="en-US" sz="4400" b="1" i="1" dirty="0">
                <a:latin typeface="Candara"/>
                <a:ea typeface="ＭＳ Ｐゴシック" charset="0"/>
                <a:cs typeface="Candara"/>
              </a:rPr>
              <a:t> When the Lord saw that Leah was </a:t>
            </a:r>
            <a:r>
              <a:rPr lang="en-US" sz="4400" b="1" i="1" dirty="0" smtClean="0">
                <a:latin typeface="Candara"/>
                <a:ea typeface="ＭＳ Ｐゴシック" charset="0"/>
                <a:cs typeface="Candara"/>
              </a:rPr>
              <a:t>not</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 </a:t>
            </a:r>
            <a:r>
              <a:rPr lang="en-US" sz="4400" b="1" i="1" dirty="0">
                <a:latin typeface="Candara"/>
                <a:ea typeface="ＭＳ Ｐゴシック" charset="0"/>
                <a:cs typeface="Candara"/>
              </a:rPr>
              <a:t>loved, he enabled her to conceive, but Rachel </a:t>
            </a:r>
            <a:r>
              <a:rPr lang="en-US" sz="4400" b="1" i="1" dirty="0" smtClean="0">
                <a:latin typeface="Candara"/>
                <a:ea typeface="ＭＳ Ｐゴシック" charset="0"/>
                <a:cs typeface="Candara"/>
              </a:rPr>
              <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remained </a:t>
            </a:r>
            <a:r>
              <a:rPr lang="en-US" sz="4400" b="1" i="1" dirty="0">
                <a:latin typeface="Candara"/>
                <a:ea typeface="ＭＳ Ｐゴシック" charset="0"/>
                <a:cs typeface="Candara"/>
              </a:rPr>
              <a:t>childless. </a:t>
            </a:r>
            <a:r>
              <a:rPr lang="en-US" sz="4400" b="1" i="1" baseline="30000" dirty="0">
                <a:latin typeface="Candara"/>
                <a:ea typeface="ＭＳ Ｐゴシック" charset="0"/>
                <a:cs typeface="Candara"/>
              </a:rPr>
              <a:t>32</a:t>
            </a:r>
            <a:r>
              <a:rPr lang="en-US" sz="4400" b="1" i="1" dirty="0">
                <a:latin typeface="Candara"/>
                <a:ea typeface="ＭＳ Ｐゴシック" charset="0"/>
                <a:cs typeface="Candara"/>
              </a:rPr>
              <a:t> Leah became pregnant and </a:t>
            </a:r>
            <a:r>
              <a:rPr lang="en-US" sz="4400" b="1" i="1" dirty="0" smtClean="0">
                <a:latin typeface="Candara"/>
                <a:ea typeface="ＭＳ Ｐゴシック" charset="0"/>
                <a:cs typeface="Candara"/>
              </a:rPr>
              <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gave </a:t>
            </a:r>
            <a:r>
              <a:rPr lang="en-US" sz="4400" b="1" i="1" dirty="0">
                <a:latin typeface="Candara"/>
                <a:ea typeface="ＭＳ Ｐゴシック" charset="0"/>
                <a:cs typeface="Candara"/>
              </a:rPr>
              <a:t>birth to a son. She named him Reuben, for she </a:t>
            </a:r>
            <a:r>
              <a:rPr lang="en-US" sz="4400" b="1" i="1" dirty="0" smtClean="0">
                <a:latin typeface="Candara"/>
                <a:ea typeface="ＭＳ Ｐゴシック" charset="0"/>
                <a:cs typeface="Candara"/>
              </a:rPr>
              <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said</a:t>
            </a:r>
            <a:r>
              <a:rPr lang="en-US" sz="4400" b="1" i="1" dirty="0">
                <a:latin typeface="Candara"/>
                <a:ea typeface="ＭＳ Ｐゴシック" charset="0"/>
                <a:cs typeface="Candara"/>
              </a:rPr>
              <a:t>, “It is because the Lord has seen my misery</a:t>
            </a:r>
            <a:r>
              <a:rPr lang="en-US" sz="4400" b="1" i="1" dirty="0" smtClean="0">
                <a:latin typeface="Candara"/>
                <a:ea typeface="ＭＳ Ｐゴシック" charset="0"/>
                <a:cs typeface="Candara"/>
              </a:rPr>
              <a:t>. </a:t>
            </a:r>
            <a:r>
              <a:rPr lang="en-US" sz="4400" b="1" i="1" dirty="0">
                <a:solidFill>
                  <a:srgbClr val="FF0000"/>
                </a:solidFill>
                <a:latin typeface="Candara"/>
                <a:ea typeface="ＭＳ Ｐゴシック" charset="0"/>
                <a:cs typeface="Candara"/>
              </a:rPr>
              <a:t>Surely my husband will love me now.” </a:t>
            </a:r>
            <a:endParaRPr lang="en-US" sz="4400" b="1" i="1" dirty="0">
              <a:solidFill>
                <a:srgbClr val="FF0000"/>
              </a:solidFill>
              <a:latin typeface="Candara"/>
              <a:ea typeface="ＭＳ Ｐゴシック" charset="0"/>
              <a:cs typeface="Candara"/>
            </a:endParaRPr>
          </a:p>
        </p:txBody>
      </p:sp>
      <p:sp>
        <p:nvSpPr>
          <p:cNvPr id="3" name="Rectangle 2"/>
          <p:cNvSpPr>
            <a:spLocks noGrp="1" noChangeArrowheads="1"/>
          </p:cNvSpPr>
          <p:nvPr>
            <p:ph type="title"/>
          </p:nvPr>
        </p:nvSpPr>
        <p:spPr>
          <a:xfrm>
            <a:off x="330200" y="457200"/>
            <a:ext cx="12192000" cy="1676400"/>
          </a:xfrm>
        </p:spPr>
        <p:txBody>
          <a:bodyPr/>
          <a:lstStyle/>
          <a:p>
            <a:r>
              <a:rPr lang="en-US" sz="5400" b="1" dirty="0" smtClean="0">
                <a:latin typeface="Candara"/>
                <a:ea typeface="MS PGothic" charset="0"/>
                <a:cs typeface="Candara"/>
              </a:rPr>
              <a:t>GENESIS 29</a:t>
            </a:r>
            <a:r>
              <a:rPr lang="en-US" sz="5400" b="1" dirty="0" smtClean="0">
                <a:latin typeface="Candara"/>
                <a:ea typeface="MS PGothic" charset="0"/>
                <a:cs typeface="Candara"/>
              </a:rPr>
              <a:t>:31</a:t>
            </a:r>
            <a:r>
              <a:rPr lang="en-US" sz="5400" b="1" dirty="0" smtClean="0">
                <a:latin typeface="Candara"/>
                <a:ea typeface="MS PGothic" charset="0"/>
                <a:cs typeface="Candara"/>
              </a:rPr>
              <a:t>-32</a:t>
            </a:r>
            <a:r>
              <a:rPr lang="en-US" sz="5400" b="1" dirty="0" smtClean="0">
                <a:latin typeface="Candara"/>
                <a:ea typeface="MS PGothic" charset="0"/>
                <a:cs typeface="Candara"/>
              </a:rPr>
              <a:t/>
            </a:r>
            <a:br>
              <a:rPr lang="en-US" sz="5400" b="1" dirty="0" smtClean="0">
                <a:latin typeface="Candara"/>
                <a:ea typeface="MS PGothic" charset="0"/>
                <a:cs typeface="Candara"/>
              </a:rPr>
            </a:br>
            <a:r>
              <a:rPr lang="en-US" sz="5400" b="1" dirty="0" smtClean="0">
                <a:latin typeface="Candara"/>
                <a:ea typeface="MS PGothic" charset="0"/>
                <a:cs typeface="Candara"/>
              </a:rPr>
              <a:t>Leah</a:t>
            </a:r>
            <a:endParaRPr lang="en-US" sz="5400" b="1" dirty="0">
              <a:latin typeface="Candara"/>
              <a:ea typeface="MS PGothic" charset="0"/>
              <a:cs typeface="Candara"/>
            </a:endParaRPr>
          </a:p>
        </p:txBody>
      </p:sp>
    </p:spTree>
    <p:extLst>
      <p:ext uri="{BB962C8B-B14F-4D97-AF65-F5344CB8AC3E}">
        <p14:creationId xmlns:p14="http://schemas.microsoft.com/office/powerpoint/2010/main" val="324172623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635000" y="2286000"/>
            <a:ext cx="11811000" cy="7315200"/>
          </a:xfrm>
        </p:spPr>
        <p:txBody>
          <a:bodyPr/>
          <a:lstStyle/>
          <a:p>
            <a:pPr marL="0" indent="0" algn="ctr" eaLnBrk="1" hangingPunct="1">
              <a:buNone/>
            </a:pPr>
            <a:r>
              <a:rPr lang="en-US" sz="4400" b="1" i="1" baseline="30000" dirty="0" smtClean="0">
                <a:latin typeface="Candara"/>
                <a:ea typeface="ＭＳ Ｐゴシック" charset="0"/>
                <a:cs typeface="Candara"/>
              </a:rPr>
              <a:t>1</a:t>
            </a:r>
            <a:r>
              <a:rPr lang="en-US" sz="4400" b="1" i="1" dirty="0" smtClean="0">
                <a:latin typeface="Candara"/>
                <a:ea typeface="ＭＳ Ｐゴシック" charset="0"/>
                <a:cs typeface="Candara"/>
              </a:rPr>
              <a:t> </a:t>
            </a:r>
            <a:r>
              <a:rPr lang="en-US" sz="4400" b="1" i="1" dirty="0">
                <a:latin typeface="Candara"/>
                <a:ea typeface="ＭＳ Ｐゴシック" charset="0"/>
                <a:cs typeface="Candara"/>
              </a:rPr>
              <a:t>When Rachel saw that she was </a:t>
            </a:r>
            <a:r>
              <a:rPr lang="en-US" sz="4400" b="1" i="1" dirty="0" smtClean="0">
                <a:latin typeface="Candara"/>
                <a:ea typeface="ＭＳ Ｐゴシック" charset="0"/>
                <a:cs typeface="Candara"/>
              </a:rPr>
              <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not </a:t>
            </a:r>
            <a:r>
              <a:rPr lang="en-US" sz="4400" b="1" i="1" dirty="0">
                <a:latin typeface="Candara"/>
                <a:ea typeface="ＭＳ Ｐゴシック" charset="0"/>
                <a:cs typeface="Candara"/>
              </a:rPr>
              <a:t>bearing Jacob any children, she </a:t>
            </a:r>
            <a:r>
              <a:rPr lang="en-US" sz="4400" b="1" i="1" dirty="0" smtClean="0">
                <a:latin typeface="Candara"/>
                <a:ea typeface="ＭＳ Ｐゴシック" charset="0"/>
                <a:cs typeface="Candara"/>
              </a:rPr>
              <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became </a:t>
            </a:r>
            <a:r>
              <a:rPr lang="en-US" sz="4400" b="1" i="1" dirty="0">
                <a:latin typeface="Candara"/>
                <a:ea typeface="ＭＳ Ｐゴシック" charset="0"/>
                <a:cs typeface="Candara"/>
              </a:rPr>
              <a:t>jealous of her sister. So she said </a:t>
            </a:r>
            <a:r>
              <a:rPr lang="en-US" sz="4400" b="1" i="1" dirty="0" smtClean="0">
                <a:latin typeface="Candara"/>
                <a:ea typeface="ＭＳ Ｐゴシック" charset="0"/>
                <a:cs typeface="Candara"/>
              </a:rPr>
              <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to </a:t>
            </a:r>
            <a:r>
              <a:rPr lang="en-US" sz="4400" b="1" i="1" dirty="0">
                <a:latin typeface="Candara"/>
                <a:ea typeface="ＭＳ Ｐゴシック" charset="0"/>
                <a:cs typeface="Candara"/>
              </a:rPr>
              <a:t>Jacob,</a:t>
            </a:r>
            <a:r>
              <a:rPr lang="en-US" sz="4400" b="1" i="1" dirty="0">
                <a:solidFill>
                  <a:srgbClr val="FF0000"/>
                </a:solidFill>
                <a:latin typeface="Candara"/>
                <a:ea typeface="ＭＳ Ｐゴシック" charset="0"/>
                <a:cs typeface="Candara"/>
              </a:rPr>
              <a:t> "Give me children, or I'll die!”</a:t>
            </a:r>
          </a:p>
          <a:p>
            <a:pPr marL="0" indent="0" algn="just" eaLnBrk="1" hangingPunct="1">
              <a:buNone/>
            </a:pPr>
            <a:endParaRPr lang="en-US" sz="4200" b="1" dirty="0">
              <a:solidFill>
                <a:srgbClr val="FF0000"/>
              </a:solidFill>
              <a:latin typeface="Candara"/>
              <a:ea typeface="ＭＳ Ｐゴシック" charset="0"/>
              <a:cs typeface="Candara"/>
            </a:endParaRPr>
          </a:p>
        </p:txBody>
      </p:sp>
      <p:sp>
        <p:nvSpPr>
          <p:cNvPr id="3" name="Rectangle 2"/>
          <p:cNvSpPr>
            <a:spLocks noGrp="1" noChangeArrowheads="1"/>
          </p:cNvSpPr>
          <p:nvPr>
            <p:ph type="title"/>
          </p:nvPr>
        </p:nvSpPr>
        <p:spPr>
          <a:xfrm>
            <a:off x="330200" y="457200"/>
            <a:ext cx="12192000" cy="1676400"/>
          </a:xfrm>
        </p:spPr>
        <p:txBody>
          <a:bodyPr/>
          <a:lstStyle/>
          <a:p>
            <a:r>
              <a:rPr lang="en-US" sz="5400" b="1" dirty="0" smtClean="0">
                <a:latin typeface="Candara"/>
                <a:ea typeface="MS PGothic" charset="0"/>
                <a:cs typeface="Candara"/>
              </a:rPr>
              <a:t>GENESIS </a:t>
            </a:r>
            <a:r>
              <a:rPr lang="en-US" sz="5400" b="1" dirty="0" smtClean="0">
                <a:latin typeface="Candara"/>
                <a:ea typeface="MS PGothic" charset="0"/>
                <a:cs typeface="Candara"/>
              </a:rPr>
              <a:t>30</a:t>
            </a:r>
            <a:r>
              <a:rPr lang="en-US" sz="5400" b="1" dirty="0" smtClean="0">
                <a:latin typeface="Candara"/>
                <a:ea typeface="MS PGothic" charset="0"/>
                <a:cs typeface="Candara"/>
              </a:rPr>
              <a:t>:1-2</a:t>
            </a:r>
            <a:r>
              <a:rPr lang="en-US" sz="5400" b="1" dirty="0" smtClean="0">
                <a:latin typeface="Candara"/>
                <a:ea typeface="MS PGothic" charset="0"/>
                <a:cs typeface="Candara"/>
              </a:rPr>
              <a:t/>
            </a:r>
            <a:br>
              <a:rPr lang="en-US" sz="5400" b="1" dirty="0" smtClean="0">
                <a:latin typeface="Candara"/>
                <a:ea typeface="MS PGothic" charset="0"/>
                <a:cs typeface="Candara"/>
              </a:rPr>
            </a:br>
            <a:r>
              <a:rPr lang="en-US" sz="5400" b="1" dirty="0" smtClean="0">
                <a:latin typeface="Candara"/>
                <a:ea typeface="MS PGothic" charset="0"/>
                <a:cs typeface="Candara"/>
              </a:rPr>
              <a:t>Rachael</a:t>
            </a:r>
            <a:endParaRPr lang="en-US" sz="5400" b="1" dirty="0">
              <a:latin typeface="Candara"/>
              <a:ea typeface="MS PGothic" charset="0"/>
              <a:cs typeface="Candara"/>
            </a:endParaRPr>
          </a:p>
        </p:txBody>
      </p:sp>
    </p:spTree>
    <p:extLst>
      <p:ext uri="{BB962C8B-B14F-4D97-AF65-F5344CB8AC3E}">
        <p14:creationId xmlns:p14="http://schemas.microsoft.com/office/powerpoint/2010/main" val="110763971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362200"/>
            <a:ext cx="12435011" cy="7391400"/>
          </a:xfrm>
        </p:spPr>
        <p:txBody>
          <a:bodyPr/>
          <a:lstStyle/>
          <a:p>
            <a:pPr marL="0" algn="ctr">
              <a:spcBef>
                <a:spcPct val="0"/>
              </a:spcBef>
              <a:buNone/>
            </a:pPr>
            <a:r>
              <a:rPr lang="en-US" sz="6600" b="1" dirty="0">
                <a:latin typeface="Candara"/>
                <a:ea typeface="Calibri" charset="0"/>
                <a:cs typeface="Candara"/>
              </a:rPr>
              <a:t>In the morning </a:t>
            </a:r>
            <a:r>
              <a:rPr lang="en-US" sz="6600" b="1" dirty="0" smtClean="0">
                <a:latin typeface="Candara"/>
                <a:ea typeface="Calibri" charset="0"/>
                <a:cs typeface="Candara"/>
              </a:rPr>
              <a:t/>
            </a:r>
            <a:br>
              <a:rPr lang="en-US" sz="6600" b="1" dirty="0" smtClean="0">
                <a:latin typeface="Candara"/>
                <a:ea typeface="Calibri" charset="0"/>
                <a:cs typeface="Candara"/>
              </a:rPr>
            </a:br>
            <a:r>
              <a:rPr lang="en-US" sz="6600" b="1" dirty="0" smtClean="0">
                <a:latin typeface="Candara"/>
                <a:ea typeface="Calibri" charset="0"/>
                <a:cs typeface="Candara"/>
              </a:rPr>
              <a:t>it’s </a:t>
            </a:r>
            <a:r>
              <a:rPr lang="en-US" sz="6600" b="1" dirty="0">
                <a:latin typeface="Candara"/>
                <a:ea typeface="Calibri" charset="0"/>
                <a:cs typeface="Candara"/>
              </a:rPr>
              <a:t>always </a:t>
            </a:r>
            <a:r>
              <a:rPr lang="en-US" sz="6600" b="1" dirty="0" smtClean="0">
                <a:latin typeface="Candara"/>
                <a:ea typeface="Calibri" charset="0"/>
                <a:cs typeface="Candara"/>
              </a:rPr>
              <a:t>Leah.</a:t>
            </a:r>
            <a:endParaRPr lang="en-US" sz="6600" b="1" dirty="0">
              <a:latin typeface="Candara"/>
              <a:ea typeface="Calibri" charset="0"/>
              <a:cs typeface="Candara"/>
            </a:endParaRPr>
          </a:p>
        </p:txBody>
      </p:sp>
      <p:sp>
        <p:nvSpPr>
          <p:cNvPr id="3" name="Rectangle 2"/>
          <p:cNvSpPr>
            <a:spLocks noGrp="1" noChangeArrowheads="1"/>
          </p:cNvSpPr>
          <p:nvPr>
            <p:ph type="title"/>
          </p:nvPr>
        </p:nvSpPr>
        <p:spPr>
          <a:xfrm>
            <a:off x="406400" y="838200"/>
            <a:ext cx="12192000" cy="914400"/>
          </a:xfrm>
        </p:spPr>
        <p:txBody>
          <a:bodyPr/>
          <a:lstStyle/>
          <a:p>
            <a:r>
              <a:rPr lang="en-US" sz="6600" b="1" dirty="0" smtClean="0">
                <a:latin typeface="Candara"/>
                <a:ea typeface="MS PGothic" charset="0"/>
                <a:cs typeface="Candara"/>
              </a:rPr>
              <a:t>AXIOM OF LIFE </a:t>
            </a:r>
            <a:r>
              <a:rPr lang="en-US" sz="6600" b="1" dirty="0" smtClean="0">
                <a:latin typeface="Candara"/>
                <a:ea typeface="MS PGothic" charset="0"/>
                <a:cs typeface="Candara"/>
              </a:rPr>
              <a:t>#2</a:t>
            </a:r>
            <a:endParaRPr lang="en-US" sz="6600" b="1" dirty="0">
              <a:latin typeface="Candara"/>
              <a:ea typeface="MS PGothic" charset="0"/>
              <a:cs typeface="Candara"/>
            </a:endParaRPr>
          </a:p>
        </p:txBody>
      </p:sp>
    </p:spTree>
    <p:extLst>
      <p:ext uri="{BB962C8B-B14F-4D97-AF65-F5344CB8AC3E}">
        <p14:creationId xmlns:p14="http://schemas.microsoft.com/office/powerpoint/2010/main" val="147701678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635000" y="2057400"/>
            <a:ext cx="11887200" cy="7543800"/>
          </a:xfrm>
        </p:spPr>
        <p:txBody>
          <a:bodyPr/>
          <a:lstStyle/>
          <a:p>
            <a:pPr marL="0" indent="0" algn="ctr" eaLnBrk="1" hangingPunct="1">
              <a:buNone/>
            </a:pPr>
            <a:r>
              <a:rPr lang="en-US" sz="4400" b="1" i="1" baseline="30000" dirty="0" smtClean="0">
                <a:latin typeface="Candara"/>
                <a:ea typeface="ＭＳ Ｐゴシック" charset="0"/>
                <a:cs typeface="Candara"/>
              </a:rPr>
              <a:t>5</a:t>
            </a:r>
            <a:r>
              <a:rPr lang="en-US" sz="4400" b="1" i="1" dirty="0" smtClean="0">
                <a:latin typeface="Candara"/>
                <a:ea typeface="ＭＳ Ｐゴシック" charset="0"/>
                <a:cs typeface="Candara"/>
              </a:rPr>
              <a:t> </a:t>
            </a:r>
            <a:r>
              <a:rPr lang="en-US" sz="4400" b="1" i="1" dirty="0">
                <a:solidFill>
                  <a:srgbClr val="FF0000"/>
                </a:solidFill>
                <a:latin typeface="Candara"/>
                <a:ea typeface="ＭＳ Ｐゴシック" charset="0"/>
                <a:cs typeface="Candara"/>
              </a:rPr>
              <a:t>When morning came, </a:t>
            </a:r>
            <a:r>
              <a:rPr lang="en-US" sz="4400" b="1" i="1" dirty="0" smtClean="0">
                <a:solidFill>
                  <a:srgbClr val="FF0000"/>
                </a:solidFill>
                <a:latin typeface="Candara"/>
                <a:ea typeface="ＭＳ Ｐゴシック" charset="0"/>
                <a:cs typeface="Candara"/>
              </a:rPr>
              <a:t>there </a:t>
            </a:r>
            <a:r>
              <a:rPr lang="en-US" sz="4400" b="1" i="1" dirty="0">
                <a:solidFill>
                  <a:srgbClr val="FF0000"/>
                </a:solidFill>
                <a:latin typeface="Candara"/>
                <a:ea typeface="ＭＳ Ｐゴシック" charset="0"/>
                <a:cs typeface="Candara"/>
              </a:rPr>
              <a:t>was Leah! </a:t>
            </a:r>
            <a:r>
              <a:rPr lang="en-US" sz="4400" b="1" i="1" dirty="0" smtClean="0">
                <a:solidFill>
                  <a:srgbClr val="FF0000"/>
                </a:solidFill>
                <a:latin typeface="Candara"/>
                <a:ea typeface="ＭＳ Ｐゴシック" charset="0"/>
                <a:cs typeface="Candara"/>
              </a:rPr>
              <a:t/>
            </a:r>
            <a:br>
              <a:rPr lang="en-US" sz="4400" b="1" i="1" dirty="0" smtClean="0">
                <a:solidFill>
                  <a:srgbClr val="FF0000"/>
                </a:solidFill>
                <a:latin typeface="Candara"/>
                <a:ea typeface="ＭＳ Ｐゴシック" charset="0"/>
                <a:cs typeface="Candara"/>
              </a:rPr>
            </a:br>
            <a:r>
              <a:rPr lang="en-US" sz="4400" b="1" i="1" dirty="0" smtClean="0">
                <a:latin typeface="Candara"/>
                <a:ea typeface="ＭＳ Ｐゴシック" charset="0"/>
                <a:cs typeface="Candara"/>
              </a:rPr>
              <a:t>So </a:t>
            </a:r>
            <a:r>
              <a:rPr lang="en-US" sz="4400" b="1" i="1" dirty="0">
                <a:latin typeface="Candara"/>
                <a:ea typeface="ＭＳ Ｐゴシック" charset="0"/>
                <a:cs typeface="Candara"/>
              </a:rPr>
              <a:t>Jacob said to Laban, "What is this </a:t>
            </a:r>
            <a:r>
              <a:rPr lang="en-US" sz="4400" b="1" i="1" dirty="0" smtClean="0">
                <a:latin typeface="Candara"/>
                <a:ea typeface="ＭＳ Ｐゴシック" charset="0"/>
                <a:cs typeface="Candara"/>
              </a:rPr>
              <a:t>you</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 </a:t>
            </a:r>
            <a:r>
              <a:rPr lang="en-US" sz="4400" b="1" i="1" dirty="0">
                <a:latin typeface="Candara"/>
                <a:ea typeface="ＭＳ Ｐゴシック" charset="0"/>
                <a:cs typeface="Candara"/>
              </a:rPr>
              <a:t>have done to me? I served you for Rachel, </a:t>
            </a:r>
            <a:r>
              <a:rPr lang="en-US" sz="4400" b="1" i="1" dirty="0" smtClean="0">
                <a:latin typeface="Candara"/>
                <a:ea typeface="ＭＳ Ｐゴシック" charset="0"/>
                <a:cs typeface="Candara"/>
              </a:rPr>
              <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didn't </a:t>
            </a:r>
            <a:r>
              <a:rPr lang="en-US" sz="4400" b="1" i="1" dirty="0">
                <a:latin typeface="Candara"/>
                <a:ea typeface="ＭＳ Ｐゴシック" charset="0"/>
                <a:cs typeface="Candara"/>
              </a:rPr>
              <a:t>I? Why have you deceived me?"</a:t>
            </a:r>
          </a:p>
        </p:txBody>
      </p:sp>
      <p:sp>
        <p:nvSpPr>
          <p:cNvPr id="3" name="Rectangle 2"/>
          <p:cNvSpPr>
            <a:spLocks noGrp="1" noChangeArrowheads="1"/>
          </p:cNvSpPr>
          <p:nvPr>
            <p:ph type="title"/>
          </p:nvPr>
        </p:nvSpPr>
        <p:spPr>
          <a:xfrm>
            <a:off x="330200" y="762000"/>
            <a:ext cx="12192000" cy="838200"/>
          </a:xfrm>
        </p:spPr>
        <p:txBody>
          <a:bodyPr/>
          <a:lstStyle/>
          <a:p>
            <a:r>
              <a:rPr lang="en-US" sz="5400" b="1" dirty="0" smtClean="0">
                <a:latin typeface="Candara"/>
                <a:ea typeface="MS PGothic" charset="0"/>
                <a:cs typeface="Candara"/>
              </a:rPr>
              <a:t>GENESIS 29</a:t>
            </a:r>
            <a:r>
              <a:rPr lang="en-US" sz="5400" b="1" dirty="0" smtClean="0">
                <a:latin typeface="Candara"/>
                <a:ea typeface="MS PGothic" charset="0"/>
                <a:cs typeface="Candara"/>
              </a:rPr>
              <a:t>:5</a:t>
            </a:r>
            <a:endParaRPr lang="en-US" sz="5400" b="1" dirty="0">
              <a:latin typeface="Candara"/>
              <a:ea typeface="MS PGothic" charset="0"/>
              <a:cs typeface="Candara"/>
            </a:endParaRPr>
          </a:p>
        </p:txBody>
      </p:sp>
    </p:spTree>
    <p:extLst>
      <p:ext uri="{BB962C8B-B14F-4D97-AF65-F5344CB8AC3E}">
        <p14:creationId xmlns:p14="http://schemas.microsoft.com/office/powerpoint/2010/main" val="69273718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635000" y="1752600"/>
            <a:ext cx="11811000" cy="8001000"/>
          </a:xfrm>
        </p:spPr>
        <p:txBody>
          <a:bodyPr/>
          <a:lstStyle/>
          <a:p>
            <a:pPr marL="652755" lvl="1" indent="-571500" algn="just">
              <a:spcBef>
                <a:spcPts val="1500"/>
              </a:spcBef>
              <a:buFont typeface="Wingdings" charset="2"/>
              <a:buChar char="§"/>
            </a:pPr>
            <a:r>
              <a:rPr lang="en-US" sz="4400" b="1" dirty="0">
                <a:latin typeface="Candara" charset="0"/>
                <a:ea typeface="Calibri" charset="0"/>
                <a:cs typeface="Times New Roman" charset="0"/>
              </a:rPr>
              <a:t>Why do we take matters into our own hands instead of waiting for God’s best for us? </a:t>
            </a:r>
            <a:endParaRPr lang="en-US" sz="4400" b="1" dirty="0" smtClean="0">
              <a:latin typeface="Candara" charset="0"/>
              <a:ea typeface="Calibri" charset="0"/>
              <a:cs typeface="Times New Roman" charset="0"/>
            </a:endParaRPr>
          </a:p>
          <a:p>
            <a:pPr marL="652755" lvl="1" indent="-571500" algn="just">
              <a:spcBef>
                <a:spcPts val="1500"/>
              </a:spcBef>
              <a:buFont typeface="Wingdings" charset="2"/>
              <a:buChar char="§"/>
            </a:pPr>
            <a:endParaRPr lang="en-US" sz="1000" b="1" dirty="0">
              <a:latin typeface="Candara" charset="0"/>
              <a:ea typeface="Calibri" charset="0"/>
              <a:cs typeface="Times New Roman" charset="0"/>
            </a:endParaRPr>
          </a:p>
          <a:p>
            <a:pPr marL="652755" lvl="1" indent="-571500" algn="just">
              <a:spcBef>
                <a:spcPts val="1500"/>
              </a:spcBef>
              <a:buFont typeface="Wingdings" charset="2"/>
              <a:buChar char="§"/>
            </a:pPr>
            <a:r>
              <a:rPr lang="en-US" sz="4400" b="1" dirty="0">
                <a:latin typeface="Candara" charset="0"/>
                <a:ea typeface="Calibri" charset="0"/>
                <a:cs typeface="Times New Roman" charset="0"/>
              </a:rPr>
              <a:t>How do we know if we crossed the line? </a:t>
            </a:r>
            <a:endParaRPr lang="en-US" sz="4400" b="1" dirty="0" smtClean="0">
              <a:latin typeface="Candara" charset="0"/>
              <a:ea typeface="Calibri" charset="0"/>
              <a:cs typeface="Times New Roman" charset="0"/>
            </a:endParaRPr>
          </a:p>
          <a:p>
            <a:pPr marL="652755" lvl="1" indent="-571500" algn="just">
              <a:spcBef>
                <a:spcPts val="1500"/>
              </a:spcBef>
              <a:buFont typeface="Wingdings" charset="2"/>
              <a:buChar char="§"/>
            </a:pPr>
            <a:endParaRPr lang="en-US" sz="1000" b="1" dirty="0">
              <a:latin typeface="Candara" charset="0"/>
              <a:ea typeface="Calibri" charset="0"/>
              <a:cs typeface="Times New Roman" charset="0"/>
            </a:endParaRPr>
          </a:p>
          <a:p>
            <a:pPr marL="652755" lvl="1" indent="-571500">
              <a:spcBef>
                <a:spcPts val="1500"/>
              </a:spcBef>
              <a:buFont typeface="Wingdings" charset="2"/>
              <a:buChar char="§"/>
            </a:pPr>
            <a:r>
              <a:rPr lang="en-US" sz="4400" b="1" dirty="0">
                <a:latin typeface="Candara" charset="0"/>
                <a:ea typeface="Calibri" charset="0"/>
                <a:cs typeface="Times New Roman" charset="0"/>
              </a:rPr>
              <a:t>How do we know if something or someone is </a:t>
            </a:r>
            <a:r>
              <a:rPr lang="en-US" sz="4400" b="1" dirty="0" smtClean="0">
                <a:latin typeface="Candara" charset="0"/>
                <a:ea typeface="Calibri" charset="0"/>
                <a:cs typeface="Times New Roman" charset="0"/>
              </a:rPr>
              <a:t>becoming our temporary security (temporary </a:t>
            </a:r>
            <a:r>
              <a:rPr lang="en-US" sz="4400" b="1" dirty="0">
                <a:latin typeface="Candara" charset="0"/>
                <a:ea typeface="Calibri" charset="0"/>
                <a:cs typeface="Times New Roman" charset="0"/>
              </a:rPr>
              <a:t>satisfaction</a:t>
            </a:r>
            <a:r>
              <a:rPr lang="en-US" sz="4400" b="1" dirty="0" smtClean="0">
                <a:latin typeface="Candara" charset="0"/>
                <a:ea typeface="Calibri" charset="0"/>
                <a:cs typeface="Times New Roman" charset="0"/>
              </a:rPr>
              <a:t>)?</a:t>
            </a:r>
            <a:endParaRPr lang="en-US" sz="4400" b="1" dirty="0">
              <a:latin typeface="Candara" charset="0"/>
              <a:ea typeface="Calibri" charset="0"/>
              <a:cs typeface="Times New Roman" charset="0"/>
            </a:endParaRPr>
          </a:p>
          <a:p>
            <a:pPr marL="652755" lvl="1" indent="-571500" algn="just">
              <a:spcBef>
                <a:spcPts val="1500"/>
              </a:spcBef>
              <a:buFont typeface="Wingdings" charset="2"/>
              <a:buChar char="§"/>
            </a:pPr>
            <a:endParaRPr lang="en-US" sz="4400" b="1" dirty="0">
              <a:latin typeface="Candara" charset="0"/>
              <a:ea typeface="Calibri" charset="0"/>
              <a:cs typeface="Times New Roman" charset="0"/>
            </a:endParaRPr>
          </a:p>
          <a:p>
            <a:pPr marL="652755" lvl="1" indent="-571500" algn="just">
              <a:spcBef>
                <a:spcPts val="0"/>
              </a:spcBef>
              <a:buFont typeface="Arial"/>
              <a:buChar char="•"/>
            </a:pPr>
            <a:endParaRPr lang="en-US" sz="4400" b="1" dirty="0" smtClean="0">
              <a:latin typeface="Candara" charset="0"/>
              <a:ea typeface="Calibri" charset="0"/>
              <a:cs typeface="Times New Roman" charset="0"/>
            </a:endParaRPr>
          </a:p>
          <a:p>
            <a:pPr marL="652755" lvl="1" indent="-571500" algn="just">
              <a:spcBef>
                <a:spcPts val="1200"/>
              </a:spcBef>
              <a:buFont typeface="Arial"/>
              <a:buChar char="•"/>
            </a:pPr>
            <a:endParaRPr lang="en-US" sz="4400" b="1" dirty="0">
              <a:latin typeface="Candara" charset="0"/>
              <a:ea typeface="Calibri" charset="0"/>
              <a:cs typeface="Times New Roman" charset="0"/>
            </a:endParaRPr>
          </a:p>
        </p:txBody>
      </p:sp>
    </p:spTree>
    <p:extLst>
      <p:ext uri="{BB962C8B-B14F-4D97-AF65-F5344CB8AC3E}">
        <p14:creationId xmlns:p14="http://schemas.microsoft.com/office/powerpoint/2010/main" val="257310958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635000" y="1752600"/>
            <a:ext cx="11811000" cy="8001000"/>
          </a:xfrm>
        </p:spPr>
        <p:txBody>
          <a:bodyPr/>
          <a:lstStyle/>
          <a:p>
            <a:pPr marL="652755" lvl="1" indent="-571500" algn="just">
              <a:spcBef>
                <a:spcPts val="1500"/>
              </a:spcBef>
              <a:buFont typeface="Wingdings" charset="2"/>
              <a:buChar char="§"/>
            </a:pPr>
            <a:r>
              <a:rPr lang="en-US" sz="4400" b="1" dirty="0">
                <a:latin typeface="Candara" charset="0"/>
                <a:ea typeface="Calibri" charset="0"/>
                <a:cs typeface="Times New Roman" charset="0"/>
              </a:rPr>
              <a:t>Sacrifice good things in order keep it</a:t>
            </a:r>
            <a:r>
              <a:rPr lang="en-US" sz="4400" b="1" dirty="0" smtClean="0">
                <a:latin typeface="Candara" charset="0"/>
                <a:ea typeface="Calibri" charset="0"/>
                <a:cs typeface="Times New Roman" charset="0"/>
              </a:rPr>
              <a:t>.</a:t>
            </a:r>
          </a:p>
          <a:p>
            <a:pPr marL="652755" lvl="1" indent="-571500" algn="just">
              <a:spcBef>
                <a:spcPts val="1500"/>
              </a:spcBef>
              <a:buFont typeface="Wingdings" charset="2"/>
              <a:buChar char="§"/>
            </a:pPr>
            <a:endParaRPr lang="en-US" sz="1000" b="1" dirty="0">
              <a:latin typeface="Candara" charset="0"/>
              <a:ea typeface="Calibri" charset="0"/>
              <a:cs typeface="Times New Roman" charset="0"/>
            </a:endParaRPr>
          </a:p>
          <a:p>
            <a:pPr marL="652755" lvl="1" indent="-571500" algn="just">
              <a:spcBef>
                <a:spcPts val="1500"/>
              </a:spcBef>
              <a:buFont typeface="Wingdings" charset="2"/>
              <a:buChar char="§"/>
            </a:pPr>
            <a:r>
              <a:rPr lang="en-US" sz="4400" b="1" dirty="0">
                <a:latin typeface="Candara" charset="0"/>
                <a:ea typeface="Calibri" charset="0"/>
                <a:cs typeface="Times New Roman" charset="0"/>
              </a:rPr>
              <a:t>Defensive when criticized about it.</a:t>
            </a:r>
          </a:p>
          <a:p>
            <a:pPr marL="652755" lvl="1" indent="-571500" algn="just">
              <a:spcBef>
                <a:spcPts val="1500"/>
              </a:spcBef>
              <a:buFont typeface="Wingdings" charset="2"/>
              <a:buChar char="§"/>
            </a:pPr>
            <a:endParaRPr lang="en-US" sz="1000" b="1" dirty="0" smtClean="0">
              <a:latin typeface="Candara" charset="0"/>
              <a:ea typeface="Calibri" charset="0"/>
              <a:cs typeface="Times New Roman" charset="0"/>
            </a:endParaRPr>
          </a:p>
          <a:p>
            <a:pPr marL="652755" lvl="1" indent="-571500" algn="just">
              <a:spcBef>
                <a:spcPts val="1500"/>
              </a:spcBef>
              <a:buFont typeface="Wingdings" charset="2"/>
              <a:buChar char="§"/>
            </a:pPr>
            <a:r>
              <a:rPr lang="en-US" sz="4400" b="1" dirty="0" smtClean="0">
                <a:latin typeface="Candara" charset="0"/>
                <a:ea typeface="Calibri" charset="0"/>
                <a:cs typeface="Times New Roman" charset="0"/>
              </a:rPr>
              <a:t>Devastated </a:t>
            </a:r>
            <a:r>
              <a:rPr lang="en-US" sz="4400" b="1" dirty="0">
                <a:latin typeface="Candara" charset="0"/>
                <a:ea typeface="Calibri" charset="0"/>
                <a:cs typeface="Times New Roman" charset="0"/>
              </a:rPr>
              <a:t>if we lost it.</a:t>
            </a:r>
          </a:p>
          <a:p>
            <a:pPr marL="652755" lvl="1" indent="-571500" algn="just">
              <a:spcBef>
                <a:spcPts val="1500"/>
              </a:spcBef>
              <a:buFont typeface="Wingdings" charset="2"/>
              <a:buChar char="§"/>
            </a:pPr>
            <a:endParaRPr lang="en-US" sz="1000" b="1" dirty="0" smtClean="0">
              <a:latin typeface="Candara" charset="0"/>
              <a:ea typeface="Calibri" charset="0"/>
              <a:cs typeface="Times New Roman" charset="0"/>
            </a:endParaRPr>
          </a:p>
          <a:p>
            <a:pPr marL="652755" lvl="1" indent="-571500" algn="just">
              <a:spcBef>
                <a:spcPts val="1500"/>
              </a:spcBef>
              <a:buFont typeface="Wingdings" charset="2"/>
              <a:buChar char="§"/>
            </a:pPr>
            <a:r>
              <a:rPr lang="en-US" sz="4400" b="1" dirty="0" smtClean="0">
                <a:latin typeface="Candara" charset="0"/>
                <a:ea typeface="Calibri" charset="0"/>
                <a:cs typeface="Times New Roman" charset="0"/>
              </a:rPr>
              <a:t>Derive </a:t>
            </a:r>
            <a:r>
              <a:rPr lang="en-US" sz="4400" b="1" dirty="0">
                <a:latin typeface="Candara" charset="0"/>
                <a:ea typeface="Calibri" charset="0"/>
                <a:cs typeface="Times New Roman" charset="0"/>
              </a:rPr>
              <a:t>energy and worth from it.</a:t>
            </a:r>
          </a:p>
          <a:p>
            <a:pPr marL="652755" lvl="1" indent="-571500" algn="just">
              <a:spcBef>
                <a:spcPts val="1500"/>
              </a:spcBef>
              <a:buFont typeface="Wingdings" charset="2"/>
              <a:buChar char="§"/>
            </a:pPr>
            <a:endParaRPr lang="en-US" sz="4400" b="1" dirty="0">
              <a:latin typeface="Candara" charset="0"/>
              <a:ea typeface="Calibri" charset="0"/>
              <a:cs typeface="Times New Roman" charset="0"/>
            </a:endParaRPr>
          </a:p>
          <a:p>
            <a:pPr marL="652755" lvl="1" indent="-571500" algn="just">
              <a:spcBef>
                <a:spcPts val="0"/>
              </a:spcBef>
              <a:buFont typeface="Arial"/>
              <a:buChar char="•"/>
            </a:pPr>
            <a:endParaRPr lang="en-US" sz="4400" b="1" dirty="0" smtClean="0">
              <a:latin typeface="Candara" charset="0"/>
              <a:ea typeface="Calibri" charset="0"/>
              <a:cs typeface="Times New Roman" charset="0"/>
            </a:endParaRPr>
          </a:p>
          <a:p>
            <a:pPr marL="652755" lvl="1" indent="-571500" algn="just">
              <a:spcBef>
                <a:spcPts val="1200"/>
              </a:spcBef>
              <a:buFont typeface="Arial"/>
              <a:buChar char="•"/>
            </a:pPr>
            <a:endParaRPr lang="en-US" sz="4400" b="1" dirty="0">
              <a:latin typeface="Candara" charset="0"/>
              <a:ea typeface="Calibri" charset="0"/>
              <a:cs typeface="Times New Roman" charset="0"/>
            </a:endParaRPr>
          </a:p>
        </p:txBody>
      </p:sp>
      <p:sp>
        <p:nvSpPr>
          <p:cNvPr id="3" name="Rectangle 2"/>
          <p:cNvSpPr>
            <a:spLocks noGrp="1" noChangeArrowheads="1"/>
          </p:cNvSpPr>
          <p:nvPr>
            <p:ph type="title"/>
          </p:nvPr>
        </p:nvSpPr>
        <p:spPr>
          <a:xfrm>
            <a:off x="406400" y="762000"/>
            <a:ext cx="12192000" cy="609600"/>
          </a:xfrm>
        </p:spPr>
        <p:txBody>
          <a:bodyPr/>
          <a:lstStyle/>
          <a:p>
            <a:r>
              <a:rPr lang="en-US" sz="5400" b="1" dirty="0" smtClean="0">
                <a:latin typeface="Candara" charset="0"/>
                <a:ea typeface="MS PGothic" charset="0"/>
                <a:cs typeface="Arial" charset="0"/>
              </a:rPr>
              <a:t>POTENTIAL ANSWERS</a:t>
            </a:r>
            <a:endParaRPr lang="en-US" sz="5400" b="1" dirty="0">
              <a:latin typeface="Candara" charset="0"/>
              <a:ea typeface="MS PGothic" charset="0"/>
              <a:cs typeface="Arial" charset="0"/>
            </a:endParaRPr>
          </a:p>
        </p:txBody>
      </p:sp>
    </p:spTree>
    <p:extLst>
      <p:ext uri="{BB962C8B-B14F-4D97-AF65-F5344CB8AC3E}">
        <p14:creationId xmlns:p14="http://schemas.microsoft.com/office/powerpoint/2010/main" val="377421380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362200"/>
            <a:ext cx="12435011" cy="7391400"/>
          </a:xfrm>
        </p:spPr>
        <p:txBody>
          <a:bodyPr/>
          <a:lstStyle/>
          <a:p>
            <a:pPr marL="0" algn="ctr">
              <a:spcBef>
                <a:spcPct val="0"/>
              </a:spcBef>
              <a:buNone/>
            </a:pPr>
            <a:r>
              <a:rPr lang="en-US" sz="6600" b="1" dirty="0">
                <a:latin typeface="Candara"/>
                <a:ea typeface="Calibri" charset="0"/>
                <a:cs typeface="Candara"/>
              </a:rPr>
              <a:t>The deepest, </a:t>
            </a:r>
            <a:r>
              <a:rPr lang="en-US" sz="6600" b="1" dirty="0" smtClean="0">
                <a:latin typeface="Candara"/>
                <a:ea typeface="Calibri" charset="0"/>
                <a:cs typeface="Candara"/>
              </a:rPr>
              <a:t/>
            </a:r>
            <a:br>
              <a:rPr lang="en-US" sz="6600" b="1" dirty="0" smtClean="0">
                <a:latin typeface="Candara"/>
                <a:ea typeface="Calibri" charset="0"/>
                <a:cs typeface="Candara"/>
              </a:rPr>
            </a:br>
            <a:r>
              <a:rPr lang="en-US" sz="6600" b="1" dirty="0" smtClean="0">
                <a:latin typeface="Candara"/>
                <a:ea typeface="Calibri" charset="0"/>
                <a:cs typeface="Candara"/>
              </a:rPr>
              <a:t>passionate </a:t>
            </a:r>
            <a:r>
              <a:rPr lang="en-US" sz="6600" b="1" dirty="0">
                <a:latin typeface="Candara"/>
                <a:ea typeface="Calibri" charset="0"/>
                <a:cs typeface="Candara"/>
              </a:rPr>
              <a:t>desires </a:t>
            </a:r>
            <a:r>
              <a:rPr lang="en-US" sz="6600" b="1" dirty="0" smtClean="0">
                <a:latin typeface="Candara"/>
                <a:ea typeface="Calibri" charset="0"/>
                <a:cs typeface="Candara"/>
              </a:rPr>
              <a:t/>
            </a:r>
            <a:br>
              <a:rPr lang="en-US" sz="6600" b="1" dirty="0" smtClean="0">
                <a:latin typeface="Candara"/>
                <a:ea typeface="Calibri" charset="0"/>
                <a:cs typeface="Candara"/>
              </a:rPr>
            </a:br>
            <a:r>
              <a:rPr lang="en-US" sz="6600" b="1" dirty="0" smtClean="0">
                <a:latin typeface="Candara"/>
                <a:ea typeface="Calibri" charset="0"/>
                <a:cs typeface="Candara"/>
              </a:rPr>
              <a:t>of </a:t>
            </a:r>
            <a:r>
              <a:rPr lang="en-US" sz="6600" b="1" dirty="0">
                <a:latin typeface="Candara"/>
                <a:ea typeface="Calibri" charset="0"/>
                <a:cs typeface="Candara"/>
              </a:rPr>
              <a:t>our hearts </a:t>
            </a:r>
            <a:r>
              <a:rPr lang="en-US" sz="6600" b="1" dirty="0" smtClean="0">
                <a:latin typeface="Candara"/>
                <a:ea typeface="Calibri" charset="0"/>
                <a:cs typeface="Candara"/>
              </a:rPr>
              <a:t>can </a:t>
            </a:r>
            <a:r>
              <a:rPr lang="en-US" sz="6600" b="1" dirty="0">
                <a:latin typeface="Candara"/>
                <a:ea typeface="Calibri" charset="0"/>
                <a:cs typeface="Candara"/>
              </a:rPr>
              <a:t>only </a:t>
            </a:r>
            <a:r>
              <a:rPr lang="en-US" sz="6600" b="1" dirty="0" smtClean="0">
                <a:latin typeface="Candara"/>
                <a:ea typeface="Calibri" charset="0"/>
                <a:cs typeface="Candara"/>
              </a:rPr>
              <a:t/>
            </a:r>
            <a:br>
              <a:rPr lang="en-US" sz="6600" b="1" dirty="0" smtClean="0">
                <a:latin typeface="Candara"/>
                <a:ea typeface="Calibri" charset="0"/>
                <a:cs typeface="Candara"/>
              </a:rPr>
            </a:br>
            <a:r>
              <a:rPr lang="en-US" sz="6600" b="1" dirty="0" smtClean="0">
                <a:latin typeface="Candara"/>
                <a:ea typeface="Calibri" charset="0"/>
                <a:cs typeface="Candara"/>
              </a:rPr>
              <a:t>be </a:t>
            </a:r>
            <a:r>
              <a:rPr lang="en-US" sz="6600" b="1" dirty="0">
                <a:latin typeface="Candara"/>
                <a:ea typeface="Calibri" charset="0"/>
                <a:cs typeface="Candara"/>
              </a:rPr>
              <a:t>satisfied by </a:t>
            </a:r>
            <a:r>
              <a:rPr lang="en-US" sz="6600" b="1" dirty="0" smtClean="0">
                <a:latin typeface="Candara"/>
                <a:ea typeface="Calibri" charset="0"/>
                <a:cs typeface="Candara"/>
              </a:rPr>
              <a:t>God.</a:t>
            </a:r>
            <a:endParaRPr lang="en-US" sz="6600" b="1" dirty="0">
              <a:latin typeface="Candara"/>
              <a:ea typeface="Calibri" charset="0"/>
              <a:cs typeface="Candara"/>
            </a:endParaRPr>
          </a:p>
        </p:txBody>
      </p:sp>
      <p:sp>
        <p:nvSpPr>
          <p:cNvPr id="3" name="Rectangle 2"/>
          <p:cNvSpPr>
            <a:spLocks noGrp="1" noChangeArrowheads="1"/>
          </p:cNvSpPr>
          <p:nvPr>
            <p:ph type="title"/>
          </p:nvPr>
        </p:nvSpPr>
        <p:spPr>
          <a:xfrm>
            <a:off x="406400" y="838200"/>
            <a:ext cx="12192000" cy="914400"/>
          </a:xfrm>
        </p:spPr>
        <p:txBody>
          <a:bodyPr/>
          <a:lstStyle/>
          <a:p>
            <a:r>
              <a:rPr lang="en-US" sz="6600" b="1" dirty="0" smtClean="0">
                <a:latin typeface="Candara"/>
                <a:ea typeface="MS PGothic" charset="0"/>
                <a:cs typeface="Candara"/>
              </a:rPr>
              <a:t>AXIOM OF LIFE </a:t>
            </a:r>
            <a:r>
              <a:rPr lang="en-US" sz="6600" b="1" dirty="0" smtClean="0">
                <a:latin typeface="Candara"/>
                <a:ea typeface="MS PGothic" charset="0"/>
                <a:cs typeface="Candara"/>
              </a:rPr>
              <a:t>#3</a:t>
            </a:r>
            <a:endParaRPr lang="en-US" sz="6600" b="1" dirty="0">
              <a:latin typeface="Candara"/>
              <a:ea typeface="MS PGothic" charset="0"/>
              <a:cs typeface="Candara"/>
            </a:endParaRPr>
          </a:p>
        </p:txBody>
      </p:sp>
    </p:spTree>
    <p:extLst>
      <p:ext uri="{BB962C8B-B14F-4D97-AF65-F5344CB8AC3E}">
        <p14:creationId xmlns:p14="http://schemas.microsoft.com/office/powerpoint/2010/main" val="96416268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635000" y="2057400"/>
            <a:ext cx="11887200" cy="7543800"/>
          </a:xfrm>
        </p:spPr>
        <p:txBody>
          <a:bodyPr/>
          <a:lstStyle/>
          <a:p>
            <a:pPr marL="0" indent="0" algn="ctr" eaLnBrk="1" hangingPunct="1">
              <a:buNone/>
            </a:pPr>
            <a:r>
              <a:rPr lang="en-US" sz="4400" b="1" i="1" baseline="30000" dirty="0" smtClean="0">
                <a:latin typeface="Candara"/>
                <a:ea typeface="ＭＳ Ｐゴシック" charset="0"/>
                <a:cs typeface="Candara"/>
              </a:rPr>
              <a:t>35</a:t>
            </a:r>
            <a:r>
              <a:rPr lang="en-US" sz="4400" b="1" i="1" dirty="0" smtClean="0">
                <a:latin typeface="Candara"/>
                <a:ea typeface="ＭＳ Ｐゴシック" charset="0"/>
                <a:cs typeface="Candara"/>
              </a:rPr>
              <a:t> </a:t>
            </a:r>
            <a:r>
              <a:rPr lang="en-US" sz="4400" b="1" i="1" dirty="0">
                <a:latin typeface="Candara"/>
                <a:ea typeface="ＭＳ Ｐゴシック" charset="0"/>
                <a:cs typeface="Candara"/>
              </a:rPr>
              <a:t>She conceived again</a:t>
            </a:r>
            <a:r>
              <a:rPr lang="en-US" sz="4400" b="1" i="1" dirty="0" smtClean="0">
                <a:latin typeface="Candara"/>
                <a:ea typeface="ＭＳ Ｐゴシック" charset="0"/>
                <a:cs typeface="Candara"/>
              </a:rPr>
              <a:t>,</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 </a:t>
            </a:r>
            <a:r>
              <a:rPr lang="en-US" sz="4400" b="1" i="1" dirty="0">
                <a:latin typeface="Candara"/>
                <a:ea typeface="ＭＳ Ｐゴシック" charset="0"/>
                <a:cs typeface="Candara"/>
              </a:rPr>
              <a:t>and when she gave birth to a son </a:t>
            </a:r>
            <a:r>
              <a:rPr lang="en-US" sz="4400" b="1" i="1" dirty="0" smtClean="0">
                <a:latin typeface="Candara"/>
                <a:ea typeface="ＭＳ Ｐゴシック" charset="0"/>
                <a:cs typeface="Candara"/>
              </a:rPr>
              <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she </a:t>
            </a:r>
            <a:r>
              <a:rPr lang="en-US" sz="4400" b="1" i="1" dirty="0">
                <a:latin typeface="Candara"/>
                <a:ea typeface="ＭＳ Ｐゴシック" charset="0"/>
                <a:cs typeface="Candara"/>
              </a:rPr>
              <a:t>said, "This time I will praise the LORD</a:t>
            </a:r>
            <a:r>
              <a:rPr lang="en-US" sz="4400" b="1" i="1" dirty="0" smtClean="0">
                <a:latin typeface="Candara"/>
                <a:ea typeface="ＭＳ Ｐゴシック" charset="0"/>
                <a:cs typeface="Candara"/>
              </a:rPr>
              <a:t>.”</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 </a:t>
            </a:r>
            <a:r>
              <a:rPr lang="en-US" sz="4400" b="1" i="1" dirty="0">
                <a:latin typeface="Candara"/>
                <a:ea typeface="ＭＳ Ｐゴシック" charset="0"/>
                <a:cs typeface="Candara"/>
              </a:rPr>
              <a:t>So she named him </a:t>
            </a:r>
            <a:r>
              <a:rPr lang="en-US" sz="4400" b="1" i="1" dirty="0">
                <a:solidFill>
                  <a:srgbClr val="FF0000"/>
                </a:solidFill>
                <a:latin typeface="Candara"/>
                <a:ea typeface="ＭＳ Ｐゴシック" charset="0"/>
                <a:cs typeface="Candara"/>
              </a:rPr>
              <a:t>Judah</a:t>
            </a:r>
            <a:r>
              <a:rPr lang="en-US" sz="4400" b="1" i="1" dirty="0">
                <a:latin typeface="Candara"/>
                <a:ea typeface="ＭＳ Ｐゴシック" charset="0"/>
                <a:cs typeface="Candara"/>
              </a:rPr>
              <a:t>.  </a:t>
            </a:r>
            <a:r>
              <a:rPr lang="en-US" sz="4400" b="1" i="1" dirty="0" smtClean="0">
                <a:latin typeface="Candara"/>
                <a:ea typeface="ＭＳ Ｐゴシック" charset="0"/>
                <a:cs typeface="Candara"/>
              </a:rPr>
              <a:t>Then </a:t>
            </a:r>
            <a:r>
              <a:rPr lang="en-US" sz="4400" b="1" i="1" dirty="0">
                <a:latin typeface="Candara"/>
                <a:ea typeface="ＭＳ Ｐゴシック" charset="0"/>
                <a:cs typeface="Candara"/>
              </a:rPr>
              <a:t>she </a:t>
            </a:r>
            <a:r>
              <a:rPr lang="en-US" sz="4400" b="1" i="1" dirty="0" smtClean="0">
                <a:latin typeface="Candara"/>
                <a:ea typeface="ＭＳ Ｐゴシック" charset="0"/>
                <a:cs typeface="Candara"/>
              </a:rPr>
              <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stopped </a:t>
            </a:r>
            <a:r>
              <a:rPr lang="en-US" sz="4400" b="1" i="1" dirty="0">
                <a:latin typeface="Candara"/>
                <a:ea typeface="ＭＳ Ｐゴシック" charset="0"/>
                <a:cs typeface="Candara"/>
              </a:rPr>
              <a:t>having children.</a:t>
            </a:r>
          </a:p>
        </p:txBody>
      </p:sp>
      <p:sp>
        <p:nvSpPr>
          <p:cNvPr id="3" name="Rectangle 2"/>
          <p:cNvSpPr>
            <a:spLocks noGrp="1" noChangeArrowheads="1"/>
          </p:cNvSpPr>
          <p:nvPr>
            <p:ph type="title"/>
          </p:nvPr>
        </p:nvSpPr>
        <p:spPr>
          <a:xfrm>
            <a:off x="330200" y="762000"/>
            <a:ext cx="12192000" cy="838200"/>
          </a:xfrm>
        </p:spPr>
        <p:txBody>
          <a:bodyPr/>
          <a:lstStyle/>
          <a:p>
            <a:r>
              <a:rPr lang="en-US" sz="5400" b="1" dirty="0" smtClean="0">
                <a:latin typeface="Candara"/>
                <a:ea typeface="MS PGothic" charset="0"/>
                <a:cs typeface="Candara"/>
              </a:rPr>
              <a:t>GENESIS 29</a:t>
            </a:r>
            <a:r>
              <a:rPr lang="en-US" sz="5400" b="1" dirty="0" smtClean="0">
                <a:latin typeface="Candara"/>
                <a:ea typeface="MS PGothic" charset="0"/>
                <a:cs typeface="Candara"/>
              </a:rPr>
              <a:t>:35</a:t>
            </a:r>
            <a:endParaRPr lang="en-US" sz="5400" b="1" dirty="0">
              <a:latin typeface="Candara"/>
              <a:ea typeface="MS PGothic" charset="0"/>
              <a:cs typeface="Candara"/>
            </a:endParaRPr>
          </a:p>
        </p:txBody>
      </p:sp>
    </p:spTree>
    <p:extLst>
      <p:ext uri="{BB962C8B-B14F-4D97-AF65-F5344CB8AC3E}">
        <p14:creationId xmlns:p14="http://schemas.microsoft.com/office/powerpoint/2010/main" val="97967631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635000" y="2057400"/>
            <a:ext cx="11887200" cy="7543800"/>
          </a:xfrm>
        </p:spPr>
        <p:txBody>
          <a:bodyPr/>
          <a:lstStyle/>
          <a:p>
            <a:pPr marL="0" indent="0" algn="ctr" eaLnBrk="1" hangingPunct="1">
              <a:buNone/>
            </a:pPr>
            <a:r>
              <a:rPr lang="en-US" sz="4400" b="1" i="1" baseline="30000" dirty="0" smtClean="0">
                <a:latin typeface="Candara"/>
                <a:ea typeface="ＭＳ Ｐゴシック" charset="0"/>
                <a:cs typeface="Candara"/>
              </a:rPr>
              <a:t>10</a:t>
            </a:r>
            <a:r>
              <a:rPr lang="en-US" sz="4400" b="1" i="1" dirty="0" smtClean="0">
                <a:latin typeface="Candara"/>
                <a:ea typeface="ＭＳ Ｐゴシック" charset="0"/>
                <a:cs typeface="Candara"/>
              </a:rPr>
              <a:t> </a:t>
            </a:r>
            <a:r>
              <a:rPr lang="en-US" sz="4400" b="1" i="1" dirty="0">
                <a:latin typeface="Candara"/>
                <a:ea typeface="ＭＳ Ｐゴシック" charset="0"/>
                <a:cs typeface="Candara"/>
              </a:rPr>
              <a:t>The scepter will not depart </a:t>
            </a:r>
            <a:r>
              <a:rPr lang="en-US" sz="4400" b="1" i="1" dirty="0" smtClean="0">
                <a:latin typeface="Candara"/>
                <a:ea typeface="ＭＳ Ｐゴシック" charset="0"/>
                <a:cs typeface="Candara"/>
              </a:rPr>
              <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from </a:t>
            </a:r>
            <a:r>
              <a:rPr lang="en-US" sz="4400" b="1" i="1" dirty="0">
                <a:latin typeface="Candara"/>
                <a:ea typeface="ＭＳ Ｐゴシック" charset="0"/>
                <a:cs typeface="Candara"/>
              </a:rPr>
              <a:t>Judah, nor the ruler's staff </a:t>
            </a:r>
            <a:r>
              <a:rPr lang="en-US" sz="4400" b="1" i="1" dirty="0" smtClean="0">
                <a:latin typeface="Candara"/>
                <a:ea typeface="ＭＳ Ｐゴシック" charset="0"/>
                <a:cs typeface="Candara"/>
              </a:rPr>
              <a:t>from</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 </a:t>
            </a:r>
            <a:r>
              <a:rPr lang="en-US" sz="4400" b="1" i="1" dirty="0">
                <a:latin typeface="Candara"/>
                <a:ea typeface="ＭＳ Ｐゴシック" charset="0"/>
                <a:cs typeface="Candara"/>
              </a:rPr>
              <a:t>between his feet, until he comes to </a:t>
            </a:r>
            <a:r>
              <a:rPr lang="en-US" sz="4400" b="1" i="1" dirty="0" smtClean="0">
                <a:latin typeface="Candara"/>
                <a:ea typeface="ＭＳ Ｐゴシック" charset="0"/>
                <a:cs typeface="Candara"/>
              </a:rPr>
              <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whom </a:t>
            </a:r>
            <a:r>
              <a:rPr lang="en-US" sz="4400" b="1" i="1" dirty="0">
                <a:latin typeface="Candara"/>
                <a:ea typeface="ＭＳ Ｐゴシック" charset="0"/>
                <a:cs typeface="Candara"/>
              </a:rPr>
              <a:t>it belongs and the obedience </a:t>
            </a:r>
            <a:r>
              <a:rPr lang="en-US" sz="4400" b="1" i="1" dirty="0" smtClean="0">
                <a:latin typeface="Candara"/>
                <a:ea typeface="ＭＳ Ｐゴシック" charset="0"/>
                <a:cs typeface="Candara"/>
              </a:rPr>
              <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of </a:t>
            </a:r>
            <a:r>
              <a:rPr lang="en-US" sz="4400" b="1" i="1" dirty="0">
                <a:latin typeface="Candara"/>
                <a:ea typeface="ＭＳ Ｐゴシック" charset="0"/>
                <a:cs typeface="Candara"/>
              </a:rPr>
              <a:t>the nations is his.</a:t>
            </a:r>
          </a:p>
        </p:txBody>
      </p:sp>
      <p:sp>
        <p:nvSpPr>
          <p:cNvPr id="3" name="Rectangle 2"/>
          <p:cNvSpPr>
            <a:spLocks noGrp="1" noChangeArrowheads="1"/>
          </p:cNvSpPr>
          <p:nvPr>
            <p:ph type="title"/>
          </p:nvPr>
        </p:nvSpPr>
        <p:spPr>
          <a:xfrm>
            <a:off x="330200" y="762000"/>
            <a:ext cx="12192000" cy="838200"/>
          </a:xfrm>
        </p:spPr>
        <p:txBody>
          <a:bodyPr/>
          <a:lstStyle/>
          <a:p>
            <a:r>
              <a:rPr lang="en-US" sz="5400" b="1" dirty="0" smtClean="0">
                <a:latin typeface="Candara"/>
                <a:ea typeface="MS PGothic" charset="0"/>
                <a:cs typeface="Candara"/>
              </a:rPr>
              <a:t>GENESIS </a:t>
            </a:r>
            <a:r>
              <a:rPr lang="en-US" sz="5400" b="1" dirty="0" smtClean="0">
                <a:latin typeface="Candara"/>
                <a:ea typeface="MS PGothic" charset="0"/>
                <a:cs typeface="Candara"/>
              </a:rPr>
              <a:t>49:10</a:t>
            </a:r>
            <a:endParaRPr lang="en-US" sz="5400" b="1" dirty="0">
              <a:latin typeface="Candara"/>
              <a:ea typeface="MS PGothic" charset="0"/>
              <a:cs typeface="Candara"/>
            </a:endParaRPr>
          </a:p>
        </p:txBody>
      </p:sp>
    </p:spTree>
    <p:extLst>
      <p:ext uri="{BB962C8B-B14F-4D97-AF65-F5344CB8AC3E}">
        <p14:creationId xmlns:p14="http://schemas.microsoft.com/office/powerpoint/2010/main" val="124544827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69" name="Rectangle 2"/>
          <p:cNvSpPr>
            <a:spLocks noGrp="1" noChangeArrowheads="1"/>
          </p:cNvSpPr>
          <p:nvPr>
            <p:ph type="title"/>
          </p:nvPr>
        </p:nvSpPr>
        <p:spPr>
          <a:xfrm>
            <a:off x="330200" y="838200"/>
            <a:ext cx="12354560" cy="997915"/>
          </a:xfrm>
        </p:spPr>
        <p:txBody>
          <a:bodyPr/>
          <a:lstStyle/>
          <a:p>
            <a:pPr eaLnBrk="1" hangingPunct="1"/>
            <a:r>
              <a:rPr lang="en-US" sz="4600" dirty="0">
                <a:latin typeface="Candara"/>
                <a:ea typeface="MS PGothic" charset="0"/>
                <a:cs typeface="Candara"/>
              </a:rPr>
              <a:t>APPLICATION QUESTIONS</a:t>
            </a:r>
          </a:p>
        </p:txBody>
      </p:sp>
      <p:sp>
        <p:nvSpPr>
          <p:cNvPr id="160770" name="Rectangle 3"/>
          <p:cNvSpPr>
            <a:spLocks noGrp="1" noChangeArrowheads="1"/>
          </p:cNvSpPr>
          <p:nvPr>
            <p:ph idx="1"/>
          </p:nvPr>
        </p:nvSpPr>
        <p:spPr>
          <a:xfrm>
            <a:off x="618308" y="2133599"/>
            <a:ext cx="11903892" cy="7403253"/>
          </a:xfrm>
        </p:spPr>
        <p:txBody>
          <a:bodyPr/>
          <a:lstStyle/>
          <a:p>
            <a:pPr marL="731324" indent="-731324" eaLnBrk="1" hangingPunct="1">
              <a:buFont typeface="Eras Bold ITC" charset="0"/>
              <a:buAutoNum type="arabicPeriod"/>
            </a:pPr>
            <a:r>
              <a:rPr lang="en-US" sz="3600" dirty="0">
                <a:ea typeface="MS PGothic" charset="0"/>
              </a:rPr>
              <a:t>What or who is your Leah</a:t>
            </a:r>
            <a:r>
              <a:rPr lang="en-US" sz="3600" dirty="0" smtClean="0">
                <a:ea typeface="MS PGothic" charset="0"/>
              </a:rPr>
              <a:t>?</a:t>
            </a:r>
          </a:p>
          <a:p>
            <a:pPr marL="731324" indent="-731324" eaLnBrk="1" hangingPunct="1">
              <a:buFont typeface="Eras Bold ITC" charset="0"/>
              <a:buAutoNum type="arabicPeriod"/>
            </a:pPr>
            <a:endParaRPr lang="en-US" sz="3600" dirty="0">
              <a:ea typeface="MS PGothic" charset="0"/>
            </a:endParaRPr>
          </a:p>
          <a:p>
            <a:pPr marL="731324" indent="-731324" eaLnBrk="1" hangingPunct="1">
              <a:buFont typeface="Eras Bold ITC" charset="0"/>
              <a:buAutoNum type="arabicPeriod"/>
            </a:pPr>
            <a:r>
              <a:rPr lang="en-US" sz="3600" dirty="0">
                <a:ea typeface="MS PGothic" charset="0"/>
              </a:rPr>
              <a:t>With whom do you most identify? Jacob, Rachel, or Leah?</a:t>
            </a:r>
          </a:p>
          <a:p>
            <a:pPr marL="731324" indent="-731324" eaLnBrk="1" hangingPunct="1">
              <a:buFont typeface="Eras Bold ITC" charset="0"/>
              <a:buAutoNum type="arabicPeriod"/>
            </a:pPr>
            <a:endParaRPr lang="en-US" sz="3600" smtClean="0">
              <a:ea typeface="MS PGothic" charset="0"/>
            </a:endParaRPr>
          </a:p>
          <a:p>
            <a:pPr marL="731324" indent="-731324" eaLnBrk="1" hangingPunct="1">
              <a:buFont typeface="Eras Bold ITC" charset="0"/>
              <a:buAutoNum type="arabicPeriod"/>
            </a:pPr>
            <a:r>
              <a:rPr lang="en-US" sz="3600" smtClean="0">
                <a:ea typeface="MS PGothic" charset="0"/>
              </a:rPr>
              <a:t>What </a:t>
            </a:r>
            <a:r>
              <a:rPr lang="en-US" sz="3600" dirty="0">
                <a:ea typeface="MS PGothic" charset="0"/>
              </a:rPr>
              <a:t>are you take </a:t>
            </a:r>
            <a:r>
              <a:rPr lang="en-US" sz="3600" dirty="0" err="1">
                <a:ea typeface="MS PGothic" charset="0"/>
              </a:rPr>
              <a:t>aways</a:t>
            </a:r>
            <a:r>
              <a:rPr lang="en-US" sz="3600" dirty="0">
                <a:ea typeface="MS PGothic" charset="0"/>
              </a:rPr>
              <a:t> from this message? How did God speak to you?</a:t>
            </a:r>
          </a:p>
          <a:p>
            <a:pPr marL="731324" indent="-731324" eaLnBrk="1" hangingPunct="1">
              <a:buFont typeface="Eras Bold ITC" charset="0"/>
              <a:buAutoNum type="arabicPeriod"/>
            </a:pPr>
            <a:endParaRPr lang="en-US" sz="3600" dirty="0">
              <a:ea typeface="MS PGothic" charset="0"/>
            </a:endParaRPr>
          </a:p>
        </p:txBody>
      </p:sp>
    </p:spTree>
    <p:extLst>
      <p:ext uri="{BB962C8B-B14F-4D97-AF65-F5344CB8AC3E}">
        <p14:creationId xmlns:p14="http://schemas.microsoft.com/office/powerpoint/2010/main" val="7272815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330200" y="762000"/>
            <a:ext cx="12354560" cy="1625600"/>
          </a:xfrm>
        </p:spPr>
        <p:txBody>
          <a:bodyPr/>
          <a:lstStyle/>
          <a:p>
            <a:r>
              <a:rPr lang="en-US" altLang="ja-JP" sz="4800" b="1" dirty="0">
                <a:latin typeface="Candara"/>
                <a:cs typeface="Candara"/>
              </a:rPr>
              <a:t>“MORE LOVE TO YOU, O CHRIST!”</a:t>
            </a:r>
            <a:br>
              <a:rPr lang="en-US" altLang="ja-JP" sz="4800" b="1" dirty="0">
                <a:latin typeface="Candara"/>
                <a:cs typeface="Candara"/>
              </a:rPr>
            </a:br>
            <a:r>
              <a:rPr lang="en-US" altLang="ja-JP" sz="3800" b="1" i="1" dirty="0">
                <a:latin typeface="Candara"/>
                <a:cs typeface="Candara"/>
              </a:rPr>
              <a:t>CW All-Church Retreat 2015</a:t>
            </a:r>
            <a:endParaRPr lang="en-US" sz="3800" b="1" i="1" dirty="0">
              <a:latin typeface="Candara"/>
              <a:cs typeface="Candara"/>
            </a:endParaRPr>
          </a:p>
        </p:txBody>
      </p:sp>
      <p:sp>
        <p:nvSpPr>
          <p:cNvPr id="7171" name="Rectangle 3"/>
          <p:cNvSpPr>
            <a:spLocks noGrp="1" noChangeArrowheads="1"/>
          </p:cNvSpPr>
          <p:nvPr>
            <p:ph type="body" idx="1"/>
          </p:nvPr>
        </p:nvSpPr>
        <p:spPr>
          <a:xfrm>
            <a:off x="254000" y="2819400"/>
            <a:ext cx="12649200" cy="6755836"/>
          </a:xfrm>
        </p:spPr>
        <p:txBody>
          <a:bodyPr/>
          <a:lstStyle/>
          <a:p>
            <a:pPr marL="687388" indent="-687388">
              <a:defRPr/>
            </a:pPr>
            <a:r>
              <a:rPr lang="en-US" sz="3800" b="1" dirty="0">
                <a:latin typeface="Candara"/>
                <a:cs typeface="Candara"/>
              </a:rPr>
              <a:t>Session </a:t>
            </a:r>
            <a:r>
              <a:rPr lang="en-US" sz="3800" b="1" dirty="0" smtClean="0">
                <a:latin typeface="Candara"/>
                <a:cs typeface="Candara"/>
              </a:rPr>
              <a:t>1</a:t>
            </a:r>
            <a:r>
              <a:rPr lang="en-US" sz="3800" b="1" dirty="0">
                <a:latin typeface="Candara"/>
                <a:cs typeface="Candara"/>
              </a:rPr>
              <a:t>	</a:t>
            </a:r>
            <a:r>
              <a:rPr lang="en-US" sz="3800" b="1" dirty="0" smtClean="0">
                <a:latin typeface="Candara"/>
                <a:cs typeface="Candara"/>
              </a:rPr>
              <a:t>	Imago </a:t>
            </a:r>
            <a:r>
              <a:rPr lang="en-US" sz="3800" b="1" dirty="0">
                <a:latin typeface="Candara"/>
                <a:cs typeface="Candara"/>
              </a:rPr>
              <a:t>Dei [Image of God</a:t>
            </a:r>
            <a:r>
              <a:rPr lang="en-US" sz="3800" b="1" dirty="0" smtClean="0">
                <a:latin typeface="Candara"/>
                <a:cs typeface="Candara"/>
              </a:rPr>
              <a:t>]—Made </a:t>
            </a:r>
            <a:r>
              <a:rPr lang="en-US" sz="3800" b="1" dirty="0">
                <a:latin typeface="Candara"/>
                <a:cs typeface="Candara"/>
              </a:rPr>
              <a:t>to </a:t>
            </a:r>
            <a:r>
              <a:rPr lang="en-US" sz="3800" b="1" dirty="0" smtClean="0">
                <a:latin typeface="Candara"/>
                <a:cs typeface="Candara"/>
              </a:rPr>
              <a:t>Rule</a:t>
            </a:r>
            <a:endParaRPr lang="en-US" sz="3800" b="1" dirty="0">
              <a:latin typeface="Candara"/>
              <a:cs typeface="Candara"/>
            </a:endParaRPr>
          </a:p>
          <a:p>
            <a:pPr marL="687388" lvl="1" indent="-687388">
              <a:buNone/>
              <a:defRPr/>
            </a:pPr>
            <a:endParaRPr lang="en-US" sz="3800" b="1" dirty="0">
              <a:solidFill>
                <a:srgbClr val="FF6600"/>
              </a:solidFill>
              <a:latin typeface="Candara"/>
              <a:cs typeface="Candara"/>
            </a:endParaRPr>
          </a:p>
          <a:p>
            <a:pPr marL="687388" indent="-687388">
              <a:defRPr/>
            </a:pPr>
            <a:r>
              <a:rPr lang="en-US" sz="3800" b="1" dirty="0">
                <a:latin typeface="Candara"/>
                <a:cs typeface="Candara"/>
              </a:rPr>
              <a:t>Session 2		</a:t>
            </a:r>
            <a:r>
              <a:rPr lang="en-US" sz="3800" b="1" dirty="0" smtClean="0">
                <a:latin typeface="Candara"/>
                <a:cs typeface="Candara"/>
              </a:rPr>
              <a:t>Field, Oxen, and Marriage</a:t>
            </a:r>
          </a:p>
          <a:p>
            <a:pPr marL="0" indent="0">
              <a:buNone/>
              <a:defRPr/>
            </a:pPr>
            <a:endParaRPr lang="en-US" sz="3800" b="1" dirty="0">
              <a:latin typeface="Candara"/>
              <a:cs typeface="Candara"/>
            </a:endParaRPr>
          </a:p>
          <a:p>
            <a:pPr marL="687388" indent="-687388">
              <a:defRPr/>
            </a:pPr>
            <a:r>
              <a:rPr lang="en-US" sz="3800" b="1" dirty="0">
                <a:latin typeface="Candara"/>
                <a:cs typeface="Candara"/>
              </a:rPr>
              <a:t>Session 3 		</a:t>
            </a:r>
            <a:r>
              <a:rPr lang="en-US" sz="3800" b="1" dirty="0" smtClean="0">
                <a:latin typeface="Candara"/>
                <a:cs typeface="Candara"/>
              </a:rPr>
              <a:t>Now </a:t>
            </a:r>
            <a:r>
              <a:rPr lang="en-US" sz="3800" b="1" dirty="0">
                <a:latin typeface="Candara"/>
                <a:cs typeface="Candara"/>
              </a:rPr>
              <a:t>I </a:t>
            </a:r>
            <a:r>
              <a:rPr lang="en-US" sz="3800" b="1" dirty="0" smtClean="0">
                <a:latin typeface="Candara"/>
                <a:cs typeface="Candara"/>
              </a:rPr>
              <a:t>Know You Fear Me</a:t>
            </a:r>
            <a:r>
              <a:rPr lang="en-US" sz="3800" b="1" dirty="0">
                <a:latin typeface="Candara"/>
                <a:cs typeface="Candara"/>
              </a:rPr>
              <a:t/>
            </a:r>
            <a:br>
              <a:rPr lang="en-US" sz="3800" b="1" dirty="0">
                <a:latin typeface="Candara"/>
                <a:cs typeface="Candara"/>
              </a:rPr>
            </a:br>
            <a:r>
              <a:rPr lang="en-US" sz="3800" b="1" dirty="0">
                <a:latin typeface="Candara"/>
                <a:cs typeface="Candara"/>
              </a:rPr>
              <a:t>				</a:t>
            </a:r>
            <a:r>
              <a:rPr lang="en-US" sz="3800" b="1" dirty="0" smtClean="0">
                <a:latin typeface="Candara"/>
                <a:cs typeface="Candara"/>
              </a:rPr>
              <a:t>	</a:t>
            </a:r>
          </a:p>
          <a:p>
            <a:pPr marL="687388" indent="-687388">
              <a:defRPr/>
            </a:pPr>
            <a:r>
              <a:rPr lang="en-US" sz="3800" b="1" dirty="0" smtClean="0">
                <a:solidFill>
                  <a:srgbClr val="FF0000"/>
                </a:solidFill>
                <a:latin typeface="Candara"/>
                <a:cs typeface="Candara"/>
              </a:rPr>
              <a:t>Session </a:t>
            </a:r>
            <a:r>
              <a:rPr lang="en-US" sz="3800" b="1" dirty="0">
                <a:solidFill>
                  <a:srgbClr val="FF0000"/>
                </a:solidFill>
                <a:latin typeface="Candara"/>
                <a:cs typeface="Candara"/>
              </a:rPr>
              <a:t>4: 	</a:t>
            </a:r>
            <a:r>
              <a:rPr lang="en-US" sz="3800" b="1" dirty="0" smtClean="0">
                <a:solidFill>
                  <a:srgbClr val="FF0000"/>
                </a:solidFill>
                <a:latin typeface="Candara"/>
                <a:cs typeface="Candara"/>
              </a:rPr>
              <a:t>Only </a:t>
            </a:r>
            <a:r>
              <a:rPr lang="en-US" sz="3800" b="1" dirty="0">
                <a:solidFill>
                  <a:srgbClr val="FF0000"/>
                </a:solidFill>
                <a:latin typeface="Candara"/>
                <a:cs typeface="Candara"/>
              </a:rPr>
              <a:t>God </a:t>
            </a:r>
            <a:r>
              <a:rPr lang="en-US" sz="3800" b="1" dirty="0" smtClean="0">
                <a:solidFill>
                  <a:srgbClr val="FF0000"/>
                </a:solidFill>
                <a:latin typeface="Candara"/>
                <a:cs typeface="Candara"/>
              </a:rPr>
              <a:t>Satisfies</a:t>
            </a:r>
            <a:r>
              <a:rPr lang="en-US" sz="3800" b="1" dirty="0">
                <a:latin typeface="Candara"/>
                <a:cs typeface="Candara"/>
              </a:rPr>
              <a:t>		</a:t>
            </a:r>
            <a:r>
              <a:rPr lang="en-US" sz="3700" b="1" dirty="0">
                <a:latin typeface="Candara"/>
                <a:cs typeface="Candara"/>
              </a:rPr>
              <a:t>		</a:t>
            </a:r>
          </a:p>
        </p:txBody>
      </p:sp>
    </p:spTree>
    <p:extLst>
      <p:ext uri="{BB962C8B-B14F-4D97-AF65-F5344CB8AC3E}">
        <p14:creationId xmlns:p14="http://schemas.microsoft.com/office/powerpoint/2010/main" val="394132217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81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8064"/>
            <a:ext cx="13004800" cy="9694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847827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330200" y="3124200"/>
            <a:ext cx="12354560" cy="838200"/>
          </a:xfrm>
        </p:spPr>
        <p:txBody>
          <a:bodyPr/>
          <a:lstStyle/>
          <a:p>
            <a:pPr eaLnBrk="1" hangingPunct="1">
              <a:defRPr/>
            </a:pPr>
            <a:r>
              <a:rPr lang="en-US" sz="5000" b="1" i="1" dirty="0">
                <a:effectLst>
                  <a:outerShdw blurRad="38100" dist="38100" dir="2700000" algn="tl">
                    <a:srgbClr val="DDDDDD"/>
                  </a:outerShdw>
                </a:effectLst>
                <a:latin typeface="Candara"/>
                <a:ea typeface="MS PGothic" charset="0"/>
                <a:cs typeface="Candara"/>
              </a:rPr>
              <a:t>“Only God Satisfies”</a:t>
            </a:r>
          </a:p>
        </p:txBody>
      </p:sp>
      <p:sp>
        <p:nvSpPr>
          <p:cNvPr id="129027" name="Rectangle 3"/>
          <p:cNvSpPr>
            <a:spLocks noGrp="1" noChangeArrowheads="1"/>
          </p:cNvSpPr>
          <p:nvPr>
            <p:ph type="body" idx="4294967295"/>
          </p:nvPr>
        </p:nvSpPr>
        <p:spPr>
          <a:xfrm>
            <a:off x="866987" y="3962400"/>
            <a:ext cx="11379200" cy="4572005"/>
          </a:xfrm>
        </p:spPr>
        <p:txBody>
          <a:bodyPr/>
          <a:lstStyle/>
          <a:p>
            <a:pPr algn="ctr" eaLnBrk="1" hangingPunct="1">
              <a:buNone/>
              <a:defRPr/>
            </a:pPr>
            <a:r>
              <a:rPr lang="en-US" b="1" i="1" dirty="0">
                <a:effectLst>
                  <a:outerShdw blurRad="38100" dist="38100" dir="2700000" algn="tl">
                    <a:srgbClr val="DDDDDD"/>
                  </a:outerShdw>
                </a:effectLst>
                <a:latin typeface="Candara"/>
                <a:ea typeface="MS PGothic" charset="0"/>
                <a:cs typeface="Candara"/>
              </a:rPr>
              <a:t>Genesis 29:31-30:24</a:t>
            </a:r>
          </a:p>
          <a:p>
            <a:pPr algn="ctr">
              <a:buNone/>
              <a:defRPr/>
            </a:pPr>
            <a:r>
              <a:rPr lang="en-US" b="1" i="1" dirty="0" smtClean="0">
                <a:effectLst>
                  <a:outerShdw blurRad="38100" dist="38100" dir="2700000" algn="tl">
                    <a:srgbClr val="DDDDDD"/>
                  </a:outerShdw>
                </a:effectLst>
                <a:latin typeface="Candara"/>
                <a:ea typeface="MS PGothic" charset="0"/>
                <a:cs typeface="Candara"/>
              </a:rPr>
              <a:t>Pastor Dave </a:t>
            </a:r>
            <a:r>
              <a:rPr lang="en-US" b="1" i="1" dirty="0" err="1" smtClean="0">
                <a:effectLst>
                  <a:outerShdw blurRad="38100" dist="38100" dir="2700000" algn="tl">
                    <a:srgbClr val="DDDDDD"/>
                  </a:outerShdw>
                </a:effectLst>
                <a:latin typeface="Candara"/>
                <a:ea typeface="MS PGothic" charset="0"/>
                <a:cs typeface="Candara"/>
              </a:rPr>
              <a:t>Chae</a:t>
            </a:r>
            <a:endParaRPr lang="en-US" sz="1700" b="1" i="1" dirty="0">
              <a:effectLst>
                <a:outerShdw blurRad="38100" dist="38100" dir="2700000" algn="tl">
                  <a:srgbClr val="DDDDDD"/>
                </a:outerShdw>
              </a:effectLst>
              <a:latin typeface="Candara"/>
              <a:ea typeface="MS PGothic" charset="0"/>
              <a:cs typeface="Candara"/>
            </a:endParaRPr>
          </a:p>
          <a:p>
            <a:pPr algn="ctr" eaLnBrk="1" hangingPunct="1">
              <a:buFontTx/>
              <a:buNone/>
              <a:defRPr/>
            </a:pPr>
            <a:r>
              <a:rPr lang="en-US" i="1" dirty="0" smtClean="0">
                <a:effectLst>
                  <a:outerShdw blurRad="38100" dist="38100" dir="2700000" algn="tl">
                    <a:srgbClr val="DDDDDD"/>
                  </a:outerShdw>
                </a:effectLst>
                <a:latin typeface="Candara"/>
                <a:ea typeface="MS PGothic" charset="0"/>
                <a:cs typeface="Candara"/>
              </a:rPr>
              <a:t>Session 4 [Sunday Morning]</a:t>
            </a:r>
            <a:endParaRPr lang="en-US" sz="1700" i="1" dirty="0">
              <a:effectLst>
                <a:outerShdw blurRad="38100" dist="38100" dir="2700000" algn="tl">
                  <a:srgbClr val="DDDDDD"/>
                </a:outerShdw>
              </a:effectLst>
              <a:latin typeface="Candara"/>
              <a:ea typeface="MS PGothic" charset="0"/>
              <a:cs typeface="Candara"/>
            </a:endParaRPr>
          </a:p>
          <a:p>
            <a:pPr algn="ctr">
              <a:buFontTx/>
              <a:buNone/>
              <a:defRPr/>
            </a:pPr>
            <a:r>
              <a:rPr lang="en-US" b="1" dirty="0" smtClean="0">
                <a:effectLst>
                  <a:outerShdw blurRad="38100" dist="38100" dir="2700000" algn="tl">
                    <a:srgbClr val="DDDDDD"/>
                  </a:outerShdw>
                </a:effectLst>
                <a:latin typeface="Candara"/>
                <a:ea typeface="MS PGothic" charset="0"/>
                <a:cs typeface="Candara"/>
              </a:rPr>
              <a:t>All-Church Retreat 2015</a:t>
            </a:r>
            <a:endParaRPr lang="en-US" b="1" dirty="0">
              <a:effectLst>
                <a:outerShdw blurRad="38100" dist="38100" dir="2700000" algn="tl">
                  <a:srgbClr val="DDDDDD"/>
                </a:outerShdw>
              </a:effectLst>
              <a:latin typeface="Candara"/>
              <a:ea typeface="MS PGothic" charset="0"/>
              <a:cs typeface="Candara"/>
            </a:endParaRPr>
          </a:p>
        </p:txBody>
      </p:sp>
    </p:spTree>
    <p:extLst>
      <p:ext uri="{BB962C8B-B14F-4D97-AF65-F5344CB8AC3E}">
        <p14:creationId xmlns:p14="http://schemas.microsoft.com/office/powerpoint/2010/main" val="4353226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711200" y="1905000"/>
            <a:ext cx="11582400" cy="7696200"/>
          </a:xfrm>
        </p:spPr>
        <p:txBody>
          <a:bodyPr/>
          <a:lstStyle/>
          <a:p>
            <a:pPr marL="0" indent="0" algn="just">
              <a:buNone/>
            </a:pPr>
            <a:r>
              <a:rPr lang="en-US" sz="4200" b="1" baseline="30000" dirty="0">
                <a:latin typeface="Candara"/>
                <a:cs typeface="Candara"/>
              </a:rPr>
              <a:t>31</a:t>
            </a:r>
            <a:r>
              <a:rPr lang="en-US" sz="4200" b="1" dirty="0">
                <a:latin typeface="Candara"/>
                <a:cs typeface="Candara"/>
              </a:rPr>
              <a:t> When the Lord saw that Leah was not loved, he enabled her to conceive, but Rachel remained childless. </a:t>
            </a:r>
            <a:r>
              <a:rPr lang="en-US" sz="4200" b="1" baseline="30000" dirty="0" smtClean="0">
                <a:latin typeface="Candara"/>
                <a:cs typeface="Candara"/>
              </a:rPr>
              <a:t>32</a:t>
            </a:r>
            <a:r>
              <a:rPr lang="en-US" sz="4200" b="1" dirty="0">
                <a:latin typeface="Candara"/>
                <a:cs typeface="Candara"/>
              </a:rPr>
              <a:t> Leah became pregnant and gave birth to a son. She named him Reuben, for she said, “It is because the Lord has seen my misery. Surely my husband will love me now.” </a:t>
            </a:r>
            <a:r>
              <a:rPr lang="en-US" sz="4200" b="1" baseline="30000" dirty="0">
                <a:latin typeface="Candara"/>
                <a:cs typeface="Candara"/>
              </a:rPr>
              <a:t>33</a:t>
            </a:r>
            <a:r>
              <a:rPr lang="en-US" sz="4200" b="1" dirty="0">
                <a:latin typeface="Candara"/>
                <a:cs typeface="Candara"/>
              </a:rPr>
              <a:t> She conceived again, and when she gave birth to a son she said, “Because the Lord heard that I am not loved, he gave me this one too.” So she named him Simeon. </a:t>
            </a:r>
          </a:p>
        </p:txBody>
      </p:sp>
      <p:sp>
        <p:nvSpPr>
          <p:cNvPr id="3" name="Rectangle 2"/>
          <p:cNvSpPr>
            <a:spLocks noGrp="1" noChangeArrowheads="1"/>
          </p:cNvSpPr>
          <p:nvPr>
            <p:ph type="title"/>
          </p:nvPr>
        </p:nvSpPr>
        <p:spPr>
          <a:xfrm>
            <a:off x="330200" y="685800"/>
            <a:ext cx="12192000" cy="914400"/>
          </a:xfrm>
        </p:spPr>
        <p:txBody>
          <a:bodyPr/>
          <a:lstStyle/>
          <a:p>
            <a:r>
              <a:rPr lang="en-US" sz="5400" b="1" dirty="0">
                <a:latin typeface="Candara"/>
                <a:ea typeface="MS PGothic" charset="0"/>
                <a:cs typeface="Candara"/>
              </a:rPr>
              <a:t>GENESIS 29:31-30</a:t>
            </a:r>
            <a:r>
              <a:rPr lang="en-US" sz="5400" b="1" dirty="0" smtClean="0">
                <a:latin typeface="Candara"/>
                <a:ea typeface="MS PGothic" charset="0"/>
                <a:cs typeface="Candara"/>
              </a:rPr>
              <a:t>:</a:t>
            </a:r>
            <a:r>
              <a:rPr lang="en-US" sz="5400" b="1" dirty="0">
                <a:latin typeface="Candara"/>
                <a:ea typeface="MS PGothic" charset="0"/>
                <a:cs typeface="Candara"/>
              </a:rPr>
              <a:t>2</a:t>
            </a:r>
          </a:p>
        </p:txBody>
      </p:sp>
    </p:spTree>
    <p:extLst>
      <p:ext uri="{BB962C8B-B14F-4D97-AF65-F5344CB8AC3E}">
        <p14:creationId xmlns:p14="http://schemas.microsoft.com/office/powerpoint/2010/main" val="319408729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711200" y="1905000"/>
            <a:ext cx="11582400" cy="7696200"/>
          </a:xfrm>
        </p:spPr>
        <p:txBody>
          <a:bodyPr/>
          <a:lstStyle/>
          <a:p>
            <a:pPr marL="0" indent="0" algn="just">
              <a:spcBef>
                <a:spcPts val="0"/>
              </a:spcBef>
              <a:buNone/>
            </a:pPr>
            <a:r>
              <a:rPr lang="en-US" sz="4200" b="1" baseline="30000" dirty="0">
                <a:latin typeface="Candara"/>
                <a:cs typeface="Candara"/>
              </a:rPr>
              <a:t>34</a:t>
            </a:r>
            <a:r>
              <a:rPr lang="en-US" sz="4200" b="1" dirty="0">
                <a:latin typeface="Candara"/>
                <a:cs typeface="Candara"/>
              </a:rPr>
              <a:t> Again she conceived, and when she gave birth to a son she said, “Now at last my husband will become attached to me, because I have borne him three sons.” So he was named Levi. </a:t>
            </a:r>
            <a:r>
              <a:rPr lang="en-US" sz="4200" b="1" baseline="30000" dirty="0">
                <a:latin typeface="Candara"/>
                <a:cs typeface="Candara"/>
              </a:rPr>
              <a:t>35</a:t>
            </a:r>
            <a:r>
              <a:rPr lang="en-US" sz="4200" b="1" dirty="0">
                <a:latin typeface="Candara"/>
                <a:cs typeface="Candara"/>
              </a:rPr>
              <a:t> She conceived again, and when she gave birth to a son she said, “This time I will praise the Lord.” So she named him Judah. Then she stopped having children.</a:t>
            </a:r>
          </a:p>
        </p:txBody>
      </p:sp>
      <p:sp>
        <p:nvSpPr>
          <p:cNvPr id="3" name="Rectangle 2"/>
          <p:cNvSpPr>
            <a:spLocks noGrp="1" noChangeArrowheads="1"/>
          </p:cNvSpPr>
          <p:nvPr>
            <p:ph type="title"/>
          </p:nvPr>
        </p:nvSpPr>
        <p:spPr>
          <a:xfrm>
            <a:off x="330200" y="685800"/>
            <a:ext cx="12192000" cy="914400"/>
          </a:xfrm>
        </p:spPr>
        <p:txBody>
          <a:bodyPr/>
          <a:lstStyle/>
          <a:p>
            <a:r>
              <a:rPr lang="en-US" sz="5400" b="1" dirty="0">
                <a:latin typeface="Candara"/>
                <a:ea typeface="MS PGothic" charset="0"/>
                <a:cs typeface="Candara"/>
              </a:rPr>
              <a:t>GENESIS 29:31-30</a:t>
            </a:r>
            <a:r>
              <a:rPr lang="en-US" sz="5400" b="1" dirty="0" smtClean="0">
                <a:latin typeface="Candara"/>
                <a:ea typeface="MS PGothic" charset="0"/>
                <a:cs typeface="Candara"/>
              </a:rPr>
              <a:t>:</a:t>
            </a:r>
            <a:r>
              <a:rPr lang="en-US" sz="5400" b="1" dirty="0">
                <a:latin typeface="Candara"/>
                <a:ea typeface="MS PGothic" charset="0"/>
                <a:cs typeface="Candara"/>
              </a:rPr>
              <a:t>2</a:t>
            </a:r>
          </a:p>
        </p:txBody>
      </p:sp>
    </p:spTree>
    <p:extLst>
      <p:ext uri="{BB962C8B-B14F-4D97-AF65-F5344CB8AC3E}">
        <p14:creationId xmlns:p14="http://schemas.microsoft.com/office/powerpoint/2010/main" val="381338920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711200" y="1905000"/>
            <a:ext cx="11582400" cy="7696200"/>
          </a:xfrm>
        </p:spPr>
        <p:txBody>
          <a:bodyPr/>
          <a:lstStyle/>
          <a:p>
            <a:pPr marL="0" indent="0" algn="just">
              <a:spcBef>
                <a:spcPts val="0"/>
              </a:spcBef>
              <a:buNone/>
            </a:pPr>
            <a:r>
              <a:rPr lang="en-US" sz="4200" b="1" baseline="30000" dirty="0">
                <a:latin typeface="Candara"/>
                <a:cs typeface="Candara"/>
              </a:rPr>
              <a:t>1</a:t>
            </a:r>
            <a:r>
              <a:rPr lang="en-US" sz="4200" b="1" dirty="0">
                <a:latin typeface="Candara"/>
                <a:cs typeface="Candara"/>
              </a:rPr>
              <a:t> So she named him Judah. Then she stopped having children. When Rachel saw that she was not bearing Jacob any children, she became jealous of her sister. So she said to Jacob, “Give me children, or I’ll die!</a:t>
            </a:r>
            <a:r>
              <a:rPr lang="en-US" sz="4200" b="1" dirty="0" smtClean="0">
                <a:latin typeface="Candara"/>
                <a:cs typeface="Candara"/>
              </a:rPr>
              <a:t>” </a:t>
            </a:r>
            <a:r>
              <a:rPr lang="en-US" sz="4200" b="1" baseline="30000" dirty="0" smtClean="0">
                <a:latin typeface="Candara"/>
                <a:cs typeface="Candara"/>
              </a:rPr>
              <a:t>2 </a:t>
            </a:r>
            <a:r>
              <a:rPr lang="en-US" sz="4200" b="1" dirty="0">
                <a:latin typeface="Candara"/>
                <a:cs typeface="Candara"/>
              </a:rPr>
              <a:t>Jacob became angry with her and said, “Am I in the place of God, who has kept you from having children?”</a:t>
            </a:r>
          </a:p>
        </p:txBody>
      </p:sp>
      <p:sp>
        <p:nvSpPr>
          <p:cNvPr id="3" name="Rectangle 2"/>
          <p:cNvSpPr>
            <a:spLocks noGrp="1" noChangeArrowheads="1"/>
          </p:cNvSpPr>
          <p:nvPr>
            <p:ph type="title"/>
          </p:nvPr>
        </p:nvSpPr>
        <p:spPr>
          <a:xfrm>
            <a:off x="330200" y="685800"/>
            <a:ext cx="12192000" cy="914400"/>
          </a:xfrm>
        </p:spPr>
        <p:txBody>
          <a:bodyPr/>
          <a:lstStyle/>
          <a:p>
            <a:r>
              <a:rPr lang="en-US" sz="5400" b="1" dirty="0">
                <a:latin typeface="Candara"/>
                <a:ea typeface="MS PGothic" charset="0"/>
                <a:cs typeface="Candara"/>
              </a:rPr>
              <a:t>GENESIS 29:31-30:</a:t>
            </a:r>
            <a:r>
              <a:rPr lang="en-US" sz="5400" b="1" dirty="0" smtClean="0">
                <a:latin typeface="Candara"/>
                <a:ea typeface="MS PGothic" charset="0"/>
                <a:cs typeface="Candara"/>
              </a:rPr>
              <a:t>2</a:t>
            </a:r>
            <a:endParaRPr lang="en-US" sz="5400" b="1" dirty="0">
              <a:latin typeface="Candara"/>
              <a:ea typeface="MS PGothic" charset="0"/>
              <a:cs typeface="Candara"/>
            </a:endParaRPr>
          </a:p>
        </p:txBody>
      </p:sp>
    </p:spTree>
    <p:extLst>
      <p:ext uri="{BB962C8B-B14F-4D97-AF65-F5344CB8AC3E}">
        <p14:creationId xmlns:p14="http://schemas.microsoft.com/office/powerpoint/2010/main" val="199310415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362200"/>
            <a:ext cx="12435011" cy="7391400"/>
          </a:xfrm>
        </p:spPr>
        <p:txBody>
          <a:bodyPr/>
          <a:lstStyle/>
          <a:p>
            <a:pPr marL="0" algn="ctr">
              <a:spcBef>
                <a:spcPct val="0"/>
              </a:spcBef>
              <a:buNone/>
            </a:pPr>
            <a:r>
              <a:rPr lang="en-US" sz="6600" b="1" dirty="0">
                <a:latin typeface="Candara"/>
                <a:ea typeface="Calibri" charset="0"/>
                <a:cs typeface="Candara"/>
              </a:rPr>
              <a:t>Inner emptiness </a:t>
            </a:r>
            <a:r>
              <a:rPr lang="en-US" sz="6600" b="1" dirty="0" smtClean="0">
                <a:latin typeface="Candara"/>
                <a:ea typeface="Calibri" charset="0"/>
                <a:cs typeface="Candara"/>
              </a:rPr>
              <a:t/>
            </a:r>
            <a:br>
              <a:rPr lang="en-US" sz="6600" b="1" dirty="0" smtClean="0">
                <a:latin typeface="Candara"/>
                <a:ea typeface="Calibri" charset="0"/>
                <a:cs typeface="Candara"/>
              </a:rPr>
            </a:br>
            <a:r>
              <a:rPr lang="en-US" sz="6600" b="1" dirty="0" smtClean="0">
                <a:latin typeface="Candara"/>
                <a:ea typeface="Calibri" charset="0"/>
                <a:cs typeface="Candara"/>
              </a:rPr>
              <a:t>always </a:t>
            </a:r>
            <a:r>
              <a:rPr lang="en-US" sz="6600" b="1" dirty="0">
                <a:latin typeface="Candara"/>
                <a:ea typeface="Calibri" charset="0"/>
                <a:cs typeface="Candara"/>
              </a:rPr>
              <a:t>goes looking </a:t>
            </a:r>
            <a:r>
              <a:rPr lang="en-US" sz="6600" b="1" dirty="0" smtClean="0">
                <a:latin typeface="Candara"/>
                <a:ea typeface="Calibri" charset="0"/>
                <a:cs typeface="Candara"/>
              </a:rPr>
              <a:t>for </a:t>
            </a:r>
            <a:br>
              <a:rPr lang="en-US" sz="6600" b="1" dirty="0" smtClean="0">
                <a:latin typeface="Candara"/>
                <a:ea typeface="Calibri" charset="0"/>
                <a:cs typeface="Candara"/>
              </a:rPr>
            </a:br>
            <a:r>
              <a:rPr lang="en-US" sz="6600" b="1" dirty="0" smtClean="0">
                <a:latin typeface="Candara"/>
                <a:ea typeface="Calibri" charset="0"/>
                <a:cs typeface="Candara"/>
              </a:rPr>
              <a:t>temporary </a:t>
            </a:r>
            <a:r>
              <a:rPr lang="en-US" sz="6600" b="1" dirty="0" smtClean="0">
                <a:latin typeface="Candara"/>
                <a:ea typeface="Calibri" charset="0"/>
                <a:cs typeface="Candara"/>
              </a:rPr>
              <a:t>security.</a:t>
            </a:r>
            <a:endParaRPr lang="en-US" sz="6600" b="1" dirty="0">
              <a:latin typeface="Candara"/>
              <a:ea typeface="Calibri" charset="0"/>
              <a:cs typeface="Candara"/>
            </a:endParaRPr>
          </a:p>
        </p:txBody>
      </p:sp>
      <p:sp>
        <p:nvSpPr>
          <p:cNvPr id="3" name="Rectangle 2"/>
          <p:cNvSpPr>
            <a:spLocks noGrp="1" noChangeArrowheads="1"/>
          </p:cNvSpPr>
          <p:nvPr>
            <p:ph type="title"/>
          </p:nvPr>
        </p:nvSpPr>
        <p:spPr>
          <a:xfrm>
            <a:off x="406400" y="838200"/>
            <a:ext cx="12192000" cy="914400"/>
          </a:xfrm>
        </p:spPr>
        <p:txBody>
          <a:bodyPr/>
          <a:lstStyle/>
          <a:p>
            <a:r>
              <a:rPr lang="en-US" sz="6600" b="1" dirty="0" smtClean="0">
                <a:latin typeface="Candara"/>
                <a:ea typeface="MS PGothic" charset="0"/>
                <a:cs typeface="Candara"/>
              </a:rPr>
              <a:t>AXIOM OF LIFE #1</a:t>
            </a:r>
            <a:endParaRPr lang="en-US" sz="6600" b="1" dirty="0">
              <a:latin typeface="Candara"/>
              <a:ea typeface="MS PGothic" charset="0"/>
              <a:cs typeface="Candara"/>
            </a:endParaRPr>
          </a:p>
        </p:txBody>
      </p:sp>
    </p:spTree>
    <p:extLst>
      <p:ext uri="{BB962C8B-B14F-4D97-AF65-F5344CB8AC3E}">
        <p14:creationId xmlns:p14="http://schemas.microsoft.com/office/powerpoint/2010/main" val="271692988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635000" y="2286000"/>
            <a:ext cx="11963400" cy="7315200"/>
          </a:xfrm>
        </p:spPr>
        <p:txBody>
          <a:bodyPr/>
          <a:lstStyle/>
          <a:p>
            <a:pPr marL="0" indent="0" algn="ctr" eaLnBrk="1" hangingPunct="1">
              <a:buNone/>
            </a:pPr>
            <a:r>
              <a:rPr lang="en-US" sz="4400" b="1" i="1" spc="-20" baseline="30000" dirty="0" smtClean="0">
                <a:latin typeface="Candara"/>
                <a:ea typeface="ＭＳ Ｐゴシック" charset="0"/>
                <a:cs typeface="Candara"/>
              </a:rPr>
              <a:t>16</a:t>
            </a:r>
            <a:r>
              <a:rPr lang="en-US" sz="4400" b="1" i="1" spc="-20" dirty="0" smtClean="0">
                <a:latin typeface="Candara"/>
                <a:ea typeface="ＭＳ Ｐゴシック" charset="0"/>
                <a:cs typeface="Candara"/>
              </a:rPr>
              <a:t> </a:t>
            </a:r>
            <a:r>
              <a:rPr lang="en-US" sz="4400" b="1" i="1" dirty="0">
                <a:latin typeface="Candara"/>
                <a:ea typeface="ＭＳ Ｐゴシック" charset="0"/>
                <a:cs typeface="Candara"/>
              </a:rPr>
              <a:t>Now Laban had two daughters; </a:t>
            </a:r>
            <a:r>
              <a:rPr lang="en-US" sz="4400" b="1" i="1" dirty="0" smtClean="0">
                <a:latin typeface="Candara"/>
                <a:ea typeface="ＭＳ Ｐゴシック" charset="0"/>
                <a:cs typeface="Candara"/>
              </a:rPr>
              <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the </a:t>
            </a:r>
            <a:r>
              <a:rPr lang="en-US" sz="4400" b="1" i="1" dirty="0">
                <a:latin typeface="Candara"/>
                <a:ea typeface="ＭＳ Ｐゴシック" charset="0"/>
                <a:cs typeface="Candara"/>
              </a:rPr>
              <a:t>name of the older was Leah, and </a:t>
            </a:r>
            <a:r>
              <a:rPr lang="en-US" sz="4400" b="1" i="1" dirty="0" smtClean="0">
                <a:latin typeface="Candara"/>
                <a:ea typeface="ＭＳ Ｐゴシック" charset="0"/>
                <a:cs typeface="Candara"/>
              </a:rPr>
              <a:t>the </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name </a:t>
            </a:r>
            <a:r>
              <a:rPr lang="en-US" sz="4400" b="1" i="1" dirty="0">
                <a:latin typeface="Candara"/>
                <a:ea typeface="ＭＳ Ｐゴシック" charset="0"/>
                <a:cs typeface="Candara"/>
              </a:rPr>
              <a:t>of the younger was Rachel. </a:t>
            </a:r>
            <a:r>
              <a:rPr lang="en-US" sz="4400" b="1" i="1" baseline="30000" dirty="0">
                <a:latin typeface="Candara"/>
                <a:ea typeface="ＭＳ Ｐゴシック" charset="0"/>
                <a:cs typeface="Candara"/>
              </a:rPr>
              <a:t>17</a:t>
            </a:r>
            <a:r>
              <a:rPr lang="en-US" sz="4400" b="1" i="1" dirty="0">
                <a:latin typeface="Candara"/>
                <a:ea typeface="ＭＳ Ｐゴシック" charset="0"/>
                <a:cs typeface="Candara"/>
              </a:rPr>
              <a:t> </a:t>
            </a:r>
            <a:r>
              <a:rPr lang="en-US" sz="4400" b="1" i="1" dirty="0" smtClean="0">
                <a:latin typeface="Candara"/>
                <a:ea typeface="ＭＳ Ｐゴシック" charset="0"/>
                <a:cs typeface="Candara"/>
              </a:rPr>
              <a:t>Leah </a:t>
            </a:r>
            <a:r>
              <a:rPr lang="en-US" sz="4400" b="1" i="1" dirty="0">
                <a:latin typeface="Candara"/>
                <a:ea typeface="ＭＳ Ｐゴシック" charset="0"/>
                <a:cs typeface="Candara"/>
              </a:rPr>
              <a:t>had </a:t>
            </a:r>
            <a:r>
              <a:rPr lang="en-US" sz="4400" b="1" i="1" dirty="0" smtClean="0">
                <a:latin typeface="Candara"/>
                <a:ea typeface="ＭＳ Ｐゴシック" charset="0"/>
                <a:cs typeface="Candara"/>
              </a:rPr>
              <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weak </a:t>
            </a:r>
            <a:r>
              <a:rPr lang="en-US" sz="4400" b="1" i="1" dirty="0">
                <a:latin typeface="Candara"/>
                <a:ea typeface="ＭＳ Ｐゴシック" charset="0"/>
                <a:cs typeface="Candara"/>
              </a:rPr>
              <a:t>eyes, but Rachel was </a:t>
            </a:r>
            <a:r>
              <a:rPr lang="en-US" sz="4400" b="1" i="1" dirty="0">
                <a:solidFill>
                  <a:srgbClr val="FF0000"/>
                </a:solidFill>
                <a:latin typeface="Candara"/>
                <a:ea typeface="ＭＳ Ｐゴシック" charset="0"/>
                <a:cs typeface="Candara"/>
              </a:rPr>
              <a:t>lovely in form</a:t>
            </a:r>
            <a:r>
              <a:rPr lang="en-US" sz="4400" b="1" i="1" dirty="0">
                <a:latin typeface="Candara"/>
                <a:ea typeface="ＭＳ Ｐゴシック" charset="0"/>
                <a:cs typeface="Candara"/>
              </a:rPr>
              <a:t>, </a:t>
            </a:r>
            <a:r>
              <a:rPr lang="en-US" sz="4400" b="1" i="1" dirty="0" smtClean="0">
                <a:latin typeface="Candara"/>
                <a:ea typeface="ＭＳ Ｐゴシック" charset="0"/>
                <a:cs typeface="Candara"/>
              </a:rPr>
              <a:t>and </a:t>
            </a:r>
            <a:r>
              <a:rPr lang="en-US" sz="4400" b="1" i="1" dirty="0" smtClean="0">
                <a:solidFill>
                  <a:srgbClr val="FF0000"/>
                </a:solidFill>
                <a:latin typeface="Candara"/>
                <a:ea typeface="ＭＳ Ｐゴシック" charset="0"/>
                <a:cs typeface="Candara"/>
              </a:rPr>
              <a:t>beautiful</a:t>
            </a:r>
            <a:r>
              <a:rPr lang="en-US" sz="4400" b="1" i="1" dirty="0">
                <a:latin typeface="Candara"/>
                <a:ea typeface="ＭＳ Ｐゴシック" charset="0"/>
                <a:cs typeface="Candara"/>
              </a:rPr>
              <a:t>. </a:t>
            </a:r>
            <a:r>
              <a:rPr lang="en-US" sz="4400" b="1" i="1" baseline="30000" dirty="0">
                <a:latin typeface="Candara"/>
                <a:ea typeface="ＭＳ Ｐゴシック" charset="0"/>
                <a:cs typeface="Candara"/>
              </a:rPr>
              <a:t>18</a:t>
            </a:r>
            <a:r>
              <a:rPr lang="en-US" sz="4400" b="1" i="1" dirty="0">
                <a:latin typeface="Candara"/>
                <a:ea typeface="ＭＳ Ｐゴシック" charset="0"/>
                <a:cs typeface="Candara"/>
              </a:rPr>
              <a:t> </a:t>
            </a:r>
            <a:r>
              <a:rPr lang="en-US" sz="4400" b="1" i="1" dirty="0">
                <a:solidFill>
                  <a:srgbClr val="FF0000"/>
                </a:solidFill>
                <a:latin typeface="Candara"/>
                <a:ea typeface="ＭＳ Ｐゴシック" charset="0"/>
                <a:cs typeface="Candara"/>
              </a:rPr>
              <a:t>Jacob was in love with Rachel</a:t>
            </a:r>
            <a:r>
              <a:rPr lang="en-US" sz="4400" b="1" i="1" dirty="0">
                <a:latin typeface="Candara"/>
                <a:ea typeface="ＭＳ Ｐゴシック" charset="0"/>
                <a:cs typeface="Candara"/>
              </a:rPr>
              <a:t> </a:t>
            </a:r>
            <a:r>
              <a:rPr lang="en-US" sz="4400" b="1" i="1" dirty="0" smtClean="0">
                <a:latin typeface="Candara"/>
                <a:ea typeface="ＭＳ Ｐゴシック" charset="0"/>
                <a:cs typeface="Candara"/>
              </a:rPr>
              <a:t>and</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said</a:t>
            </a:r>
            <a:r>
              <a:rPr lang="en-US" sz="4400" b="1" i="1" dirty="0">
                <a:latin typeface="Candara"/>
                <a:ea typeface="ＭＳ Ｐゴシック" charset="0"/>
                <a:cs typeface="Candara"/>
              </a:rPr>
              <a:t>, "I'll work for you seven years </a:t>
            </a:r>
            <a:r>
              <a:rPr lang="en-US" sz="4400" b="1" i="1" dirty="0" smtClean="0">
                <a:latin typeface="Candara"/>
                <a:ea typeface="ＭＳ Ｐゴシック" charset="0"/>
                <a:cs typeface="Candara"/>
              </a:rPr>
              <a:t>in return </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for </a:t>
            </a:r>
            <a:r>
              <a:rPr lang="en-US" sz="4400" b="1" i="1" dirty="0">
                <a:latin typeface="Candara"/>
                <a:ea typeface="ＭＳ Ｐゴシック" charset="0"/>
                <a:cs typeface="Candara"/>
              </a:rPr>
              <a:t>your younger daughter Rachel</a:t>
            </a:r>
            <a:r>
              <a:rPr lang="en-US" sz="4400" b="1" i="1" dirty="0" smtClean="0">
                <a:latin typeface="Candara"/>
                <a:ea typeface="ＭＳ Ｐゴシック" charset="0"/>
                <a:cs typeface="Candara"/>
              </a:rPr>
              <a:t>.”</a:t>
            </a:r>
            <a:endParaRPr lang="en-US" sz="4400" b="1" i="1" dirty="0">
              <a:latin typeface="Candara"/>
              <a:ea typeface="ＭＳ Ｐゴシック" charset="0"/>
              <a:cs typeface="Candara"/>
            </a:endParaRPr>
          </a:p>
        </p:txBody>
      </p:sp>
      <p:sp>
        <p:nvSpPr>
          <p:cNvPr id="3" name="Rectangle 2"/>
          <p:cNvSpPr>
            <a:spLocks noGrp="1" noChangeArrowheads="1"/>
          </p:cNvSpPr>
          <p:nvPr>
            <p:ph type="title"/>
          </p:nvPr>
        </p:nvSpPr>
        <p:spPr>
          <a:xfrm>
            <a:off x="330200" y="457200"/>
            <a:ext cx="12192000" cy="1676400"/>
          </a:xfrm>
        </p:spPr>
        <p:txBody>
          <a:bodyPr/>
          <a:lstStyle/>
          <a:p>
            <a:r>
              <a:rPr lang="en-US" sz="5400" b="1" dirty="0" smtClean="0">
                <a:latin typeface="Candara"/>
                <a:ea typeface="MS PGothic" charset="0"/>
                <a:cs typeface="Candara"/>
              </a:rPr>
              <a:t>GENESIS 29:16-18</a:t>
            </a:r>
            <a:br>
              <a:rPr lang="en-US" sz="5400" b="1" dirty="0" smtClean="0">
                <a:latin typeface="Candara"/>
                <a:ea typeface="MS PGothic" charset="0"/>
                <a:cs typeface="Candara"/>
              </a:rPr>
            </a:br>
            <a:r>
              <a:rPr lang="en-US" sz="5400" b="1" dirty="0" smtClean="0">
                <a:latin typeface="Candara"/>
                <a:ea typeface="MS PGothic" charset="0"/>
                <a:cs typeface="Candara"/>
              </a:rPr>
              <a:t>Jacob</a:t>
            </a:r>
            <a:endParaRPr lang="en-US" sz="5400" b="1" dirty="0">
              <a:latin typeface="Candara"/>
              <a:ea typeface="MS PGothic" charset="0"/>
              <a:cs typeface="Candara"/>
            </a:endParaRPr>
          </a:p>
        </p:txBody>
      </p:sp>
    </p:spTree>
    <p:extLst>
      <p:ext uri="{BB962C8B-B14F-4D97-AF65-F5344CB8AC3E}">
        <p14:creationId xmlns:p14="http://schemas.microsoft.com/office/powerpoint/2010/main" val="405358839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406400" y="2286000"/>
            <a:ext cx="12192000" cy="7315200"/>
          </a:xfrm>
        </p:spPr>
        <p:txBody>
          <a:bodyPr/>
          <a:lstStyle/>
          <a:p>
            <a:pPr marL="0" indent="0" algn="ctr" eaLnBrk="1" hangingPunct="1">
              <a:buNone/>
            </a:pPr>
            <a:r>
              <a:rPr lang="en-US" sz="4400" b="1" i="1" baseline="30000" dirty="0">
                <a:latin typeface="Candara"/>
                <a:ea typeface="ＭＳ Ｐゴシック" charset="0"/>
                <a:cs typeface="Candara"/>
              </a:rPr>
              <a:t>20 </a:t>
            </a:r>
            <a:r>
              <a:rPr lang="en-US" sz="4400" b="1" i="1" dirty="0">
                <a:latin typeface="Candara"/>
                <a:ea typeface="ＭＳ Ｐゴシック" charset="0"/>
                <a:cs typeface="Candara"/>
              </a:rPr>
              <a:t>So Jacob served seven years </a:t>
            </a:r>
            <a:r>
              <a:rPr lang="en-US" sz="4400" b="1" i="1" dirty="0" smtClean="0">
                <a:latin typeface="Candara"/>
                <a:ea typeface="ＭＳ Ｐゴシック" charset="0"/>
                <a:cs typeface="Candara"/>
              </a:rPr>
              <a:t>to</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 </a:t>
            </a:r>
            <a:r>
              <a:rPr lang="en-US" sz="4400" b="1" i="1" dirty="0">
                <a:latin typeface="Candara"/>
                <a:ea typeface="ＭＳ Ｐゴシック" charset="0"/>
                <a:cs typeface="Candara"/>
              </a:rPr>
              <a:t>get Rachel, but they seemed like </a:t>
            </a:r>
            <a:r>
              <a:rPr lang="en-US" sz="4400" b="1" i="1" dirty="0" smtClean="0">
                <a:latin typeface="Candara"/>
                <a:ea typeface="ＭＳ Ｐゴシック" charset="0"/>
                <a:cs typeface="Candara"/>
              </a:rPr>
              <a:t>only</a:t>
            </a:r>
            <a:br>
              <a:rPr lang="en-US" sz="4400" b="1" i="1" dirty="0" smtClean="0">
                <a:latin typeface="Candara"/>
                <a:ea typeface="ＭＳ Ｐゴシック" charset="0"/>
                <a:cs typeface="Candara"/>
              </a:rPr>
            </a:br>
            <a:r>
              <a:rPr lang="en-US" sz="4400" b="1" i="1" dirty="0" smtClean="0">
                <a:latin typeface="Candara"/>
                <a:ea typeface="ＭＳ Ｐゴシック" charset="0"/>
                <a:cs typeface="Candara"/>
              </a:rPr>
              <a:t> </a:t>
            </a:r>
            <a:r>
              <a:rPr lang="en-US" sz="4400" b="1" i="1" dirty="0">
                <a:latin typeface="Candara"/>
                <a:ea typeface="ＭＳ Ｐゴシック" charset="0"/>
                <a:cs typeface="Candara"/>
              </a:rPr>
              <a:t>a few days to him because of his love for her. </a:t>
            </a:r>
            <a:r>
              <a:rPr lang="en-US" sz="4400" b="1" i="1" dirty="0" smtClean="0">
                <a:latin typeface="Candara"/>
                <a:ea typeface="ＭＳ Ｐゴシック" charset="0"/>
                <a:cs typeface="Candara"/>
              </a:rPr>
              <a:t/>
            </a:r>
            <a:br>
              <a:rPr lang="en-US" sz="4400" b="1" i="1" dirty="0" smtClean="0">
                <a:latin typeface="Candara"/>
                <a:ea typeface="ＭＳ Ｐゴシック" charset="0"/>
                <a:cs typeface="Candara"/>
              </a:rPr>
            </a:br>
            <a:r>
              <a:rPr lang="en-US" sz="4400" b="1" i="1" baseline="30000" dirty="0" smtClean="0">
                <a:latin typeface="Candara"/>
                <a:ea typeface="ＭＳ Ｐゴシック" charset="0"/>
                <a:cs typeface="Candara"/>
              </a:rPr>
              <a:t>21</a:t>
            </a:r>
            <a:r>
              <a:rPr lang="en-US" sz="4400" b="1" i="1" dirty="0" smtClean="0">
                <a:latin typeface="Candara"/>
                <a:ea typeface="ＭＳ Ｐゴシック" charset="0"/>
                <a:cs typeface="Candara"/>
              </a:rPr>
              <a:t> </a:t>
            </a:r>
            <a:r>
              <a:rPr lang="en-US" sz="4400" b="1" i="1" dirty="0">
                <a:latin typeface="Candara"/>
                <a:ea typeface="ＭＳ Ｐゴシック" charset="0"/>
                <a:cs typeface="Candara"/>
              </a:rPr>
              <a:t>Then Jacob said to Laban, </a:t>
            </a:r>
            <a:r>
              <a:rPr lang="en-US" sz="4400" b="1" i="1" dirty="0">
                <a:solidFill>
                  <a:srgbClr val="FF0000"/>
                </a:solidFill>
                <a:latin typeface="Candara"/>
                <a:ea typeface="ＭＳ Ｐゴシック" charset="0"/>
                <a:cs typeface="Candara"/>
              </a:rPr>
              <a:t>"Give me my wife. </a:t>
            </a:r>
            <a:r>
              <a:rPr lang="en-US" sz="4400" b="1" i="1" dirty="0" smtClean="0">
                <a:solidFill>
                  <a:srgbClr val="FF0000"/>
                </a:solidFill>
                <a:latin typeface="Candara"/>
                <a:ea typeface="ＭＳ Ｐゴシック" charset="0"/>
                <a:cs typeface="Candara"/>
              </a:rPr>
              <a:t>My</a:t>
            </a:r>
            <a:br>
              <a:rPr lang="en-US" sz="4400" b="1" i="1" dirty="0" smtClean="0">
                <a:solidFill>
                  <a:srgbClr val="FF0000"/>
                </a:solidFill>
                <a:latin typeface="Candara"/>
                <a:ea typeface="ＭＳ Ｐゴシック" charset="0"/>
                <a:cs typeface="Candara"/>
              </a:rPr>
            </a:br>
            <a:r>
              <a:rPr lang="en-US" sz="4400" b="1" i="1" dirty="0" smtClean="0">
                <a:solidFill>
                  <a:srgbClr val="FF0000"/>
                </a:solidFill>
                <a:latin typeface="Candara"/>
                <a:ea typeface="ＭＳ Ｐゴシック" charset="0"/>
                <a:cs typeface="Candara"/>
              </a:rPr>
              <a:t> </a:t>
            </a:r>
            <a:r>
              <a:rPr lang="en-US" sz="4400" b="1" i="1" dirty="0">
                <a:solidFill>
                  <a:srgbClr val="FF0000"/>
                </a:solidFill>
                <a:latin typeface="Candara"/>
                <a:ea typeface="ＭＳ Ｐゴシック" charset="0"/>
                <a:cs typeface="Candara"/>
              </a:rPr>
              <a:t>time is completed, and I want to lie with her</a:t>
            </a:r>
            <a:r>
              <a:rPr lang="en-US" sz="4400" b="1" i="1" dirty="0" smtClean="0">
                <a:solidFill>
                  <a:srgbClr val="FF0000"/>
                </a:solidFill>
                <a:latin typeface="Candara"/>
                <a:ea typeface="ＭＳ Ｐゴシック" charset="0"/>
                <a:cs typeface="Candara"/>
              </a:rPr>
              <a:t>.”</a:t>
            </a:r>
            <a:endParaRPr lang="en-US" sz="4400" b="1" i="1" dirty="0">
              <a:solidFill>
                <a:srgbClr val="FF0000"/>
              </a:solidFill>
              <a:latin typeface="Candara"/>
              <a:ea typeface="ＭＳ Ｐゴシック" charset="0"/>
              <a:cs typeface="Candara"/>
            </a:endParaRPr>
          </a:p>
        </p:txBody>
      </p:sp>
      <p:sp>
        <p:nvSpPr>
          <p:cNvPr id="3" name="Rectangle 2"/>
          <p:cNvSpPr>
            <a:spLocks noGrp="1" noChangeArrowheads="1"/>
          </p:cNvSpPr>
          <p:nvPr>
            <p:ph type="title"/>
          </p:nvPr>
        </p:nvSpPr>
        <p:spPr>
          <a:xfrm>
            <a:off x="330200" y="457200"/>
            <a:ext cx="12192000" cy="1676400"/>
          </a:xfrm>
        </p:spPr>
        <p:txBody>
          <a:bodyPr/>
          <a:lstStyle/>
          <a:p>
            <a:r>
              <a:rPr lang="en-US" sz="5400" b="1" dirty="0" smtClean="0">
                <a:latin typeface="Candara"/>
                <a:ea typeface="MS PGothic" charset="0"/>
                <a:cs typeface="Candara"/>
              </a:rPr>
              <a:t>GENESIS 29</a:t>
            </a:r>
            <a:r>
              <a:rPr lang="en-US" sz="5400" b="1" dirty="0" smtClean="0">
                <a:latin typeface="Candara"/>
                <a:ea typeface="MS PGothic" charset="0"/>
                <a:cs typeface="Candara"/>
              </a:rPr>
              <a:t>:</a:t>
            </a:r>
            <a:r>
              <a:rPr lang="en-US" sz="5400" b="1" dirty="0" smtClean="0">
                <a:latin typeface="Candara"/>
                <a:ea typeface="MS PGothic" charset="0"/>
                <a:cs typeface="Candara"/>
              </a:rPr>
              <a:t>20-21</a:t>
            </a:r>
            <a:r>
              <a:rPr lang="en-US" sz="5400" b="1" dirty="0" smtClean="0">
                <a:latin typeface="Candara"/>
                <a:ea typeface="MS PGothic" charset="0"/>
                <a:cs typeface="Candara"/>
              </a:rPr>
              <a:t/>
            </a:r>
            <a:br>
              <a:rPr lang="en-US" sz="5400" b="1" dirty="0" smtClean="0">
                <a:latin typeface="Candara"/>
                <a:ea typeface="MS PGothic" charset="0"/>
                <a:cs typeface="Candara"/>
              </a:rPr>
            </a:br>
            <a:r>
              <a:rPr lang="en-US" sz="5400" b="1" dirty="0" smtClean="0">
                <a:latin typeface="Candara"/>
                <a:ea typeface="MS PGothic" charset="0"/>
                <a:cs typeface="Candara"/>
              </a:rPr>
              <a:t>Jacob</a:t>
            </a:r>
            <a:endParaRPr lang="en-US" sz="5400" b="1" dirty="0">
              <a:latin typeface="Candara"/>
              <a:ea typeface="MS PGothic" charset="0"/>
              <a:cs typeface="Candara"/>
            </a:endParaRPr>
          </a:p>
        </p:txBody>
      </p:sp>
    </p:spTree>
    <p:extLst>
      <p:ext uri="{BB962C8B-B14F-4D97-AF65-F5344CB8AC3E}">
        <p14:creationId xmlns:p14="http://schemas.microsoft.com/office/powerpoint/2010/main" val="3037362458"/>
      </p:ext>
    </p:extLst>
  </p:cSld>
  <p:clrMapOvr>
    <a:masterClrMapping/>
  </p:clrMapOvr>
  <p:timing>
    <p:tnLst>
      <p:par>
        <p:cTn xmlns:p14="http://schemas.microsoft.com/office/powerpoint/2010/mai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3.png"/></Relationships>
</file>

<file path=ppt/theme/theme1.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ormalPau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900</TotalTime>
  <Words>282</Words>
  <Application>Microsoft Macintosh PowerPoint</Application>
  <PresentationFormat>Custom</PresentationFormat>
  <Paragraphs>60</Paragraphs>
  <Slides>20</Slides>
  <Notes>18</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4_Default Design</vt:lpstr>
      <vt:lpstr>NormalPaul</vt:lpstr>
      <vt:lpstr>PowerPoint Presentation</vt:lpstr>
      <vt:lpstr>“MORE LOVE TO YOU, O CHRIST!” CW All-Church Retreat 2015</vt:lpstr>
      <vt:lpstr>“Only God Satisfies”</vt:lpstr>
      <vt:lpstr>GENESIS 29:31-30:2</vt:lpstr>
      <vt:lpstr>GENESIS 29:31-30:2</vt:lpstr>
      <vt:lpstr>GENESIS 29:31-30:2</vt:lpstr>
      <vt:lpstr>AXIOM OF LIFE #1</vt:lpstr>
      <vt:lpstr>GENESIS 29:16-18 Jacob</vt:lpstr>
      <vt:lpstr>GENESIS 29:20-21 Jacob</vt:lpstr>
      <vt:lpstr>GENESIS 29:31-32 Leah</vt:lpstr>
      <vt:lpstr>GENESIS 30:1-2 Rachael</vt:lpstr>
      <vt:lpstr>AXIOM OF LIFE #2</vt:lpstr>
      <vt:lpstr>GENESIS 29:5</vt:lpstr>
      <vt:lpstr>PowerPoint Presentation</vt:lpstr>
      <vt:lpstr>POTENTIAL ANSWERS</vt:lpstr>
      <vt:lpstr>AXIOM OF LIFE #3</vt:lpstr>
      <vt:lpstr>GENESIS 29:35</vt:lpstr>
      <vt:lpstr>GENESIS 49:10</vt:lpstr>
      <vt:lpstr>APPLICATION QUESTIONS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Paul Kim</cp:lastModifiedBy>
  <cp:revision>49</cp:revision>
  <dcterms:modified xsi:type="dcterms:W3CDTF">2015-06-28T01:23:53Z</dcterms:modified>
</cp:coreProperties>
</file>